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sldIdLst>
    <p:sldId id="258" r:id="rId2"/>
    <p:sldId id="259" r:id="rId3"/>
    <p:sldId id="261" r:id="rId4"/>
    <p:sldId id="260" r:id="rId5"/>
    <p:sldId id="262" r:id="rId6"/>
    <p:sldId id="264" r:id="rId7"/>
    <p:sldId id="263" r:id="rId8"/>
    <p:sldId id="266" r:id="rId9"/>
    <p:sldId id="267" r:id="rId10"/>
    <p:sldId id="268" r:id="rId11"/>
    <p:sldId id="270" r:id="rId12"/>
    <p:sldId id="271" r:id="rId13"/>
    <p:sldId id="291" r:id="rId14"/>
    <p:sldId id="292" r:id="rId15"/>
    <p:sldId id="288" r:id="rId16"/>
    <p:sldId id="274" r:id="rId17"/>
    <p:sldId id="275" r:id="rId18"/>
    <p:sldId id="276" r:id="rId19"/>
    <p:sldId id="277" r:id="rId20"/>
    <p:sldId id="278" r:id="rId21"/>
    <p:sldId id="279" r:id="rId22"/>
    <p:sldId id="280" r:id="rId23"/>
    <p:sldId id="289" r:id="rId24"/>
    <p:sldId id="282" r:id="rId25"/>
    <p:sldId id="284" r:id="rId26"/>
    <p:sldId id="281" r:id="rId27"/>
    <p:sldId id="285" r:id="rId28"/>
    <p:sldId id="283" r:id="rId29"/>
    <p:sldId id="286" r:id="rId30"/>
    <p:sldId id="28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1127B5-3947-4CBF-AE69-2C7B354F1BAE}" v="47" dt="2020-09-30T05:38:46.2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110" d="100"/>
          <a:sy n="110" d="100"/>
        </p:scale>
        <p:origin x="552" y="1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ett Wortzman" userId="f28ab72c354ddfd1" providerId="LiveId" clId="{1D1127B5-3947-4CBF-AE69-2C7B354F1BAE}"/>
    <pc:docChg chg="undo redo custSel addSld delSld modSld">
      <pc:chgData name="Brett Wortzman" userId="f28ab72c354ddfd1" providerId="LiveId" clId="{1D1127B5-3947-4CBF-AE69-2C7B354F1BAE}" dt="2020-10-01T04:26:06.482" v="410" actId="47"/>
      <pc:docMkLst>
        <pc:docMk/>
      </pc:docMkLst>
      <pc:sldChg chg="addSp delSp modSp mod modAnim">
        <pc:chgData name="Brett Wortzman" userId="f28ab72c354ddfd1" providerId="LiveId" clId="{1D1127B5-3947-4CBF-AE69-2C7B354F1BAE}" dt="2020-09-30T05:38:46.255" v="409"/>
        <pc:sldMkLst>
          <pc:docMk/>
          <pc:sldMk cId="3686102758" sldId="262"/>
        </pc:sldMkLst>
        <pc:spChg chg="del mod">
          <ac:chgData name="Brett Wortzman" userId="f28ab72c354ddfd1" providerId="LiveId" clId="{1D1127B5-3947-4CBF-AE69-2C7B354F1BAE}" dt="2020-09-30T05:33:19.567" v="290" actId="478"/>
          <ac:spMkLst>
            <pc:docMk/>
            <pc:sldMk cId="3686102758" sldId="262"/>
            <ac:spMk id="4" creationId="{00000000-0000-0000-0000-000000000000}"/>
          </ac:spMkLst>
        </pc:spChg>
        <pc:spChg chg="add mod">
          <ac:chgData name="Brett Wortzman" userId="f28ab72c354ddfd1" providerId="LiveId" clId="{1D1127B5-3947-4CBF-AE69-2C7B354F1BAE}" dt="2020-09-30T05:33:15.080" v="289"/>
          <ac:spMkLst>
            <pc:docMk/>
            <pc:sldMk cId="3686102758" sldId="262"/>
            <ac:spMk id="165" creationId="{42BFD1EF-E49D-484D-87A9-AECB3C4AE1CD}"/>
          </ac:spMkLst>
        </pc:spChg>
        <pc:picChg chg="add del mod">
          <ac:chgData name="Brett Wortzman" userId="f28ab72c354ddfd1" providerId="LiveId" clId="{1D1127B5-3947-4CBF-AE69-2C7B354F1BAE}" dt="2020-09-30T05:32:06.910" v="203"/>
          <ac:picMkLst>
            <pc:docMk/>
            <pc:sldMk cId="3686102758" sldId="262"/>
            <ac:picMk id="6" creationId="{F8594F06-841A-4A72-A922-934340419575}"/>
          </ac:picMkLst>
        </pc:picChg>
        <pc:picChg chg="add del mod">
          <ac:chgData name="Brett Wortzman" userId="f28ab72c354ddfd1" providerId="LiveId" clId="{1D1127B5-3947-4CBF-AE69-2C7B354F1BAE}" dt="2020-09-30T05:32:06.910" v="203"/>
          <ac:picMkLst>
            <pc:docMk/>
            <pc:sldMk cId="3686102758" sldId="262"/>
            <ac:picMk id="8" creationId="{723A04DD-915E-46D6-8FA1-F74CA9481280}"/>
          </ac:picMkLst>
        </pc:picChg>
        <pc:picChg chg="add del mod">
          <ac:chgData name="Brett Wortzman" userId="f28ab72c354ddfd1" providerId="LiveId" clId="{1D1127B5-3947-4CBF-AE69-2C7B354F1BAE}" dt="2020-09-30T05:32:06.910" v="203"/>
          <ac:picMkLst>
            <pc:docMk/>
            <pc:sldMk cId="3686102758" sldId="262"/>
            <ac:picMk id="10" creationId="{0D6CDA1A-6D28-498C-8321-4D251CC3D476}"/>
          </ac:picMkLst>
        </pc:picChg>
        <pc:picChg chg="add del mod">
          <ac:chgData name="Brett Wortzman" userId="f28ab72c354ddfd1" providerId="LiveId" clId="{1D1127B5-3947-4CBF-AE69-2C7B354F1BAE}" dt="2020-09-30T05:32:06.910" v="203"/>
          <ac:picMkLst>
            <pc:docMk/>
            <pc:sldMk cId="3686102758" sldId="262"/>
            <ac:picMk id="12" creationId="{9B2B1D85-BAA0-4B49-B09B-270746724FF3}"/>
          </ac:picMkLst>
        </pc:picChg>
        <pc:picChg chg="add del mod">
          <ac:chgData name="Brett Wortzman" userId="f28ab72c354ddfd1" providerId="LiveId" clId="{1D1127B5-3947-4CBF-AE69-2C7B354F1BAE}" dt="2020-09-30T05:32:06.910" v="203"/>
          <ac:picMkLst>
            <pc:docMk/>
            <pc:sldMk cId="3686102758" sldId="262"/>
            <ac:picMk id="14" creationId="{CEC3FA4D-09A4-4FB8-939C-FD9A8AE1290B}"/>
          </ac:picMkLst>
        </pc:picChg>
        <pc:picChg chg="add del mod">
          <ac:chgData name="Brett Wortzman" userId="f28ab72c354ddfd1" providerId="LiveId" clId="{1D1127B5-3947-4CBF-AE69-2C7B354F1BAE}" dt="2020-09-30T05:32:06.910" v="203"/>
          <ac:picMkLst>
            <pc:docMk/>
            <pc:sldMk cId="3686102758" sldId="262"/>
            <ac:picMk id="16" creationId="{B50271B1-708D-4745-AE9F-21B05C2CFF5E}"/>
          </ac:picMkLst>
        </pc:picChg>
        <pc:picChg chg="add del mod">
          <ac:chgData name="Brett Wortzman" userId="f28ab72c354ddfd1" providerId="LiveId" clId="{1D1127B5-3947-4CBF-AE69-2C7B354F1BAE}" dt="2020-09-30T05:32:06.910" v="203"/>
          <ac:picMkLst>
            <pc:docMk/>
            <pc:sldMk cId="3686102758" sldId="262"/>
            <ac:picMk id="18" creationId="{1A99CF83-3A67-4B90-AC99-36EFA149B208}"/>
          </ac:picMkLst>
        </pc:picChg>
        <pc:picChg chg="add del mod">
          <ac:chgData name="Brett Wortzman" userId="f28ab72c354ddfd1" providerId="LiveId" clId="{1D1127B5-3947-4CBF-AE69-2C7B354F1BAE}" dt="2020-09-30T05:32:06.910" v="203"/>
          <ac:picMkLst>
            <pc:docMk/>
            <pc:sldMk cId="3686102758" sldId="262"/>
            <ac:picMk id="20" creationId="{04CC97EB-E753-43E4-921D-26814986A2D0}"/>
          </ac:picMkLst>
        </pc:picChg>
        <pc:picChg chg="add del mod">
          <ac:chgData name="Brett Wortzman" userId="f28ab72c354ddfd1" providerId="LiveId" clId="{1D1127B5-3947-4CBF-AE69-2C7B354F1BAE}" dt="2020-09-30T05:32:06.910" v="203"/>
          <ac:picMkLst>
            <pc:docMk/>
            <pc:sldMk cId="3686102758" sldId="262"/>
            <ac:picMk id="22" creationId="{9130EE4B-8084-4BCD-BE7A-CF6A86A2F7AA}"/>
          </ac:picMkLst>
        </pc:picChg>
        <pc:picChg chg="add del mod">
          <ac:chgData name="Brett Wortzman" userId="f28ab72c354ddfd1" providerId="LiveId" clId="{1D1127B5-3947-4CBF-AE69-2C7B354F1BAE}" dt="2020-09-30T05:32:06.910" v="203"/>
          <ac:picMkLst>
            <pc:docMk/>
            <pc:sldMk cId="3686102758" sldId="262"/>
            <ac:picMk id="24" creationId="{A828D0CE-A777-453F-9ACB-8520EAA59253}"/>
          </ac:picMkLst>
        </pc:picChg>
        <pc:picChg chg="add del mod">
          <ac:chgData name="Brett Wortzman" userId="f28ab72c354ddfd1" providerId="LiveId" clId="{1D1127B5-3947-4CBF-AE69-2C7B354F1BAE}" dt="2020-09-30T05:32:06.910" v="203"/>
          <ac:picMkLst>
            <pc:docMk/>
            <pc:sldMk cId="3686102758" sldId="262"/>
            <ac:picMk id="26" creationId="{0E98A1F8-3026-41D9-A378-32E35CE0223C}"/>
          </ac:picMkLst>
        </pc:picChg>
        <pc:picChg chg="add del mod">
          <ac:chgData name="Brett Wortzman" userId="f28ab72c354ddfd1" providerId="LiveId" clId="{1D1127B5-3947-4CBF-AE69-2C7B354F1BAE}" dt="2020-09-30T05:32:06.910" v="203"/>
          <ac:picMkLst>
            <pc:docMk/>
            <pc:sldMk cId="3686102758" sldId="262"/>
            <ac:picMk id="28" creationId="{8A2B00C4-71F3-4152-A249-FD046BF0CAFA}"/>
          </ac:picMkLst>
        </pc:picChg>
        <pc:picChg chg="add del mod">
          <ac:chgData name="Brett Wortzman" userId="f28ab72c354ddfd1" providerId="LiveId" clId="{1D1127B5-3947-4CBF-AE69-2C7B354F1BAE}" dt="2020-09-30T05:32:06.910" v="203"/>
          <ac:picMkLst>
            <pc:docMk/>
            <pc:sldMk cId="3686102758" sldId="262"/>
            <ac:picMk id="30" creationId="{70EFF6CA-3E1E-472D-BACD-CD82DFB29B91}"/>
          </ac:picMkLst>
        </pc:picChg>
        <pc:picChg chg="add del mod">
          <ac:chgData name="Brett Wortzman" userId="f28ab72c354ddfd1" providerId="LiveId" clId="{1D1127B5-3947-4CBF-AE69-2C7B354F1BAE}" dt="2020-09-30T05:32:06.910" v="203"/>
          <ac:picMkLst>
            <pc:docMk/>
            <pc:sldMk cId="3686102758" sldId="262"/>
            <ac:picMk id="32" creationId="{36412107-9648-4C23-BC27-5F221AEEB416}"/>
          </ac:picMkLst>
        </pc:picChg>
        <pc:picChg chg="add del mod">
          <ac:chgData name="Brett Wortzman" userId="f28ab72c354ddfd1" providerId="LiveId" clId="{1D1127B5-3947-4CBF-AE69-2C7B354F1BAE}" dt="2020-09-30T05:32:06.910" v="203"/>
          <ac:picMkLst>
            <pc:docMk/>
            <pc:sldMk cId="3686102758" sldId="262"/>
            <ac:picMk id="34" creationId="{15D73940-1273-47A9-A309-216FBE8AEDB3}"/>
          </ac:picMkLst>
        </pc:picChg>
        <pc:picChg chg="add del mod">
          <ac:chgData name="Brett Wortzman" userId="f28ab72c354ddfd1" providerId="LiveId" clId="{1D1127B5-3947-4CBF-AE69-2C7B354F1BAE}" dt="2020-09-30T05:32:06.910" v="203"/>
          <ac:picMkLst>
            <pc:docMk/>
            <pc:sldMk cId="3686102758" sldId="262"/>
            <ac:picMk id="36" creationId="{EF2D62B5-07F0-4477-988C-B3527DAD85EC}"/>
          </ac:picMkLst>
        </pc:picChg>
        <pc:picChg chg="add del mod">
          <ac:chgData name="Brett Wortzman" userId="f28ab72c354ddfd1" providerId="LiveId" clId="{1D1127B5-3947-4CBF-AE69-2C7B354F1BAE}" dt="2020-09-30T05:32:06.910" v="203"/>
          <ac:picMkLst>
            <pc:docMk/>
            <pc:sldMk cId="3686102758" sldId="262"/>
            <ac:picMk id="38" creationId="{646DA1F0-BBD6-4CDE-8BCF-2639245B1B73}"/>
          </ac:picMkLst>
        </pc:picChg>
        <pc:picChg chg="add del mod">
          <ac:chgData name="Brett Wortzman" userId="f28ab72c354ddfd1" providerId="LiveId" clId="{1D1127B5-3947-4CBF-AE69-2C7B354F1BAE}" dt="2020-09-30T05:32:06.910" v="203"/>
          <ac:picMkLst>
            <pc:docMk/>
            <pc:sldMk cId="3686102758" sldId="262"/>
            <ac:picMk id="40" creationId="{358F473F-664F-4163-A464-2476B3EF23FE}"/>
          </ac:picMkLst>
        </pc:picChg>
        <pc:picChg chg="add del mod">
          <ac:chgData name="Brett Wortzman" userId="f28ab72c354ddfd1" providerId="LiveId" clId="{1D1127B5-3947-4CBF-AE69-2C7B354F1BAE}" dt="2020-09-30T05:32:06.910" v="203"/>
          <ac:picMkLst>
            <pc:docMk/>
            <pc:sldMk cId="3686102758" sldId="262"/>
            <ac:picMk id="42" creationId="{8CBFAB0B-C3DC-4825-B24D-2EB5CCAEC3AF}"/>
          </ac:picMkLst>
        </pc:picChg>
        <pc:picChg chg="add del mod">
          <ac:chgData name="Brett Wortzman" userId="f28ab72c354ddfd1" providerId="LiveId" clId="{1D1127B5-3947-4CBF-AE69-2C7B354F1BAE}" dt="2020-09-30T05:32:06.910" v="203"/>
          <ac:picMkLst>
            <pc:docMk/>
            <pc:sldMk cId="3686102758" sldId="262"/>
            <ac:picMk id="44" creationId="{E3513D71-2D3C-49A3-8479-034874CE3CDD}"/>
          </ac:picMkLst>
        </pc:picChg>
        <pc:picChg chg="add del mod">
          <ac:chgData name="Brett Wortzman" userId="f28ab72c354ddfd1" providerId="LiveId" clId="{1D1127B5-3947-4CBF-AE69-2C7B354F1BAE}" dt="2020-09-30T05:32:06.910" v="203"/>
          <ac:picMkLst>
            <pc:docMk/>
            <pc:sldMk cId="3686102758" sldId="262"/>
            <ac:picMk id="46" creationId="{B0CFE810-9917-4FD1-856A-0E2B51B55AF4}"/>
          </ac:picMkLst>
        </pc:picChg>
        <pc:picChg chg="add del mod">
          <ac:chgData name="Brett Wortzman" userId="f28ab72c354ddfd1" providerId="LiveId" clId="{1D1127B5-3947-4CBF-AE69-2C7B354F1BAE}" dt="2020-09-30T05:32:06.910" v="203"/>
          <ac:picMkLst>
            <pc:docMk/>
            <pc:sldMk cId="3686102758" sldId="262"/>
            <ac:picMk id="48" creationId="{48107722-E1E0-4820-B34F-DAD1060C8E39}"/>
          </ac:picMkLst>
        </pc:picChg>
        <pc:picChg chg="add del mod">
          <ac:chgData name="Brett Wortzman" userId="f28ab72c354ddfd1" providerId="LiveId" clId="{1D1127B5-3947-4CBF-AE69-2C7B354F1BAE}" dt="2020-09-30T05:32:06.910" v="203"/>
          <ac:picMkLst>
            <pc:docMk/>
            <pc:sldMk cId="3686102758" sldId="262"/>
            <ac:picMk id="50" creationId="{095F0DEE-C338-4329-93C2-E5F1AA9B46C6}"/>
          </ac:picMkLst>
        </pc:picChg>
        <pc:picChg chg="add del mod">
          <ac:chgData name="Brett Wortzman" userId="f28ab72c354ddfd1" providerId="LiveId" clId="{1D1127B5-3947-4CBF-AE69-2C7B354F1BAE}" dt="2020-09-30T05:32:06.910" v="203"/>
          <ac:picMkLst>
            <pc:docMk/>
            <pc:sldMk cId="3686102758" sldId="262"/>
            <ac:picMk id="52" creationId="{4549D60A-8FD8-4216-BCE6-86A59FBE1BA8}"/>
          </ac:picMkLst>
        </pc:picChg>
        <pc:picChg chg="add del mod">
          <ac:chgData name="Brett Wortzman" userId="f28ab72c354ddfd1" providerId="LiveId" clId="{1D1127B5-3947-4CBF-AE69-2C7B354F1BAE}" dt="2020-09-30T05:32:06.910" v="203"/>
          <ac:picMkLst>
            <pc:docMk/>
            <pc:sldMk cId="3686102758" sldId="262"/>
            <ac:picMk id="54" creationId="{F02F0F3D-7701-45F3-AD4C-FAEAC8ED069F}"/>
          </ac:picMkLst>
        </pc:picChg>
        <pc:picChg chg="add del mod">
          <ac:chgData name="Brett Wortzman" userId="f28ab72c354ddfd1" providerId="LiveId" clId="{1D1127B5-3947-4CBF-AE69-2C7B354F1BAE}" dt="2020-09-30T05:32:06.910" v="203"/>
          <ac:picMkLst>
            <pc:docMk/>
            <pc:sldMk cId="3686102758" sldId="262"/>
            <ac:picMk id="56" creationId="{FE66D11F-4013-4210-84C5-410D42736E34}"/>
          </ac:picMkLst>
        </pc:picChg>
        <pc:picChg chg="add del mod">
          <ac:chgData name="Brett Wortzman" userId="f28ab72c354ddfd1" providerId="LiveId" clId="{1D1127B5-3947-4CBF-AE69-2C7B354F1BAE}" dt="2020-09-30T05:32:06.910" v="203"/>
          <ac:picMkLst>
            <pc:docMk/>
            <pc:sldMk cId="3686102758" sldId="262"/>
            <ac:picMk id="58" creationId="{69BB482C-C9DC-43B2-943D-2193D9BEACAD}"/>
          </ac:picMkLst>
        </pc:picChg>
        <pc:picChg chg="add del mod">
          <ac:chgData name="Brett Wortzman" userId="f28ab72c354ddfd1" providerId="LiveId" clId="{1D1127B5-3947-4CBF-AE69-2C7B354F1BAE}" dt="2020-09-30T05:32:06.910" v="203"/>
          <ac:picMkLst>
            <pc:docMk/>
            <pc:sldMk cId="3686102758" sldId="262"/>
            <ac:picMk id="60" creationId="{AE866FDE-F28E-4366-8458-5A5A253C26D0}"/>
          </ac:picMkLst>
        </pc:picChg>
        <pc:picChg chg="add del mod">
          <ac:chgData name="Brett Wortzman" userId="f28ab72c354ddfd1" providerId="LiveId" clId="{1D1127B5-3947-4CBF-AE69-2C7B354F1BAE}" dt="2020-09-30T05:32:06.910" v="203"/>
          <ac:picMkLst>
            <pc:docMk/>
            <pc:sldMk cId="3686102758" sldId="262"/>
            <ac:picMk id="62" creationId="{A75D21C3-466D-468A-B716-625053DEB1E2}"/>
          </ac:picMkLst>
        </pc:picChg>
        <pc:picChg chg="add del mod">
          <ac:chgData name="Brett Wortzman" userId="f28ab72c354ddfd1" providerId="LiveId" clId="{1D1127B5-3947-4CBF-AE69-2C7B354F1BAE}" dt="2020-09-30T05:32:06.910" v="203"/>
          <ac:picMkLst>
            <pc:docMk/>
            <pc:sldMk cId="3686102758" sldId="262"/>
            <ac:picMk id="64" creationId="{3C235538-DDDB-4DFF-9C2B-4C3CB2665D2A}"/>
          </ac:picMkLst>
        </pc:picChg>
        <pc:picChg chg="add del mod">
          <ac:chgData name="Brett Wortzman" userId="f28ab72c354ddfd1" providerId="LiveId" clId="{1D1127B5-3947-4CBF-AE69-2C7B354F1BAE}" dt="2020-09-30T05:32:06.910" v="203"/>
          <ac:picMkLst>
            <pc:docMk/>
            <pc:sldMk cId="3686102758" sldId="262"/>
            <ac:picMk id="66" creationId="{18E1FC96-8037-4DD4-B73A-763110DE8552}"/>
          </ac:picMkLst>
        </pc:picChg>
        <pc:picChg chg="add del mod">
          <ac:chgData name="Brett Wortzman" userId="f28ab72c354ddfd1" providerId="LiveId" clId="{1D1127B5-3947-4CBF-AE69-2C7B354F1BAE}" dt="2020-09-30T05:32:06.910" v="203"/>
          <ac:picMkLst>
            <pc:docMk/>
            <pc:sldMk cId="3686102758" sldId="262"/>
            <ac:picMk id="68" creationId="{CA62F99B-B432-4B2F-9870-E73AEF1330CA}"/>
          </ac:picMkLst>
        </pc:picChg>
        <pc:picChg chg="add del mod">
          <ac:chgData name="Brett Wortzman" userId="f28ab72c354ddfd1" providerId="LiveId" clId="{1D1127B5-3947-4CBF-AE69-2C7B354F1BAE}" dt="2020-09-30T05:32:06.910" v="203"/>
          <ac:picMkLst>
            <pc:docMk/>
            <pc:sldMk cId="3686102758" sldId="262"/>
            <ac:picMk id="70" creationId="{858E8EF4-F47A-4855-A261-944348AC9F50}"/>
          </ac:picMkLst>
        </pc:picChg>
        <pc:picChg chg="add del mod">
          <ac:chgData name="Brett Wortzman" userId="f28ab72c354ddfd1" providerId="LiveId" clId="{1D1127B5-3947-4CBF-AE69-2C7B354F1BAE}" dt="2020-09-30T05:32:06.910" v="203"/>
          <ac:picMkLst>
            <pc:docMk/>
            <pc:sldMk cId="3686102758" sldId="262"/>
            <ac:picMk id="72" creationId="{801104BD-F5BD-43F8-B406-BC17E5138C94}"/>
          </ac:picMkLst>
        </pc:picChg>
        <pc:picChg chg="add del mod">
          <ac:chgData name="Brett Wortzman" userId="f28ab72c354ddfd1" providerId="LiveId" clId="{1D1127B5-3947-4CBF-AE69-2C7B354F1BAE}" dt="2020-09-30T05:32:06.910" v="203"/>
          <ac:picMkLst>
            <pc:docMk/>
            <pc:sldMk cId="3686102758" sldId="262"/>
            <ac:picMk id="74" creationId="{2969E7FD-845E-4D04-8FC2-445F0D0ED1E0}"/>
          </ac:picMkLst>
        </pc:picChg>
        <pc:picChg chg="add del mod">
          <ac:chgData name="Brett Wortzman" userId="f28ab72c354ddfd1" providerId="LiveId" clId="{1D1127B5-3947-4CBF-AE69-2C7B354F1BAE}" dt="2020-09-30T05:32:06.910" v="203"/>
          <ac:picMkLst>
            <pc:docMk/>
            <pc:sldMk cId="3686102758" sldId="262"/>
            <ac:picMk id="76" creationId="{51B31431-039C-4BB9-9473-4492E352D960}"/>
          </ac:picMkLst>
        </pc:picChg>
        <pc:picChg chg="add del mod">
          <ac:chgData name="Brett Wortzman" userId="f28ab72c354ddfd1" providerId="LiveId" clId="{1D1127B5-3947-4CBF-AE69-2C7B354F1BAE}" dt="2020-09-30T05:32:06.910" v="203"/>
          <ac:picMkLst>
            <pc:docMk/>
            <pc:sldMk cId="3686102758" sldId="262"/>
            <ac:picMk id="78" creationId="{2148BAD7-EC45-4D8C-8519-1C92CE77C44A}"/>
          </ac:picMkLst>
        </pc:picChg>
        <pc:picChg chg="add del mod">
          <ac:chgData name="Brett Wortzman" userId="f28ab72c354ddfd1" providerId="LiveId" clId="{1D1127B5-3947-4CBF-AE69-2C7B354F1BAE}" dt="2020-09-30T05:32:06.910" v="203"/>
          <ac:picMkLst>
            <pc:docMk/>
            <pc:sldMk cId="3686102758" sldId="262"/>
            <ac:picMk id="80" creationId="{4AA8A857-AE6D-42A8-B417-2E0166E676F7}"/>
          </ac:picMkLst>
        </pc:picChg>
        <pc:picChg chg="add del mod">
          <ac:chgData name="Brett Wortzman" userId="f28ab72c354ddfd1" providerId="LiveId" clId="{1D1127B5-3947-4CBF-AE69-2C7B354F1BAE}" dt="2020-09-30T05:32:06.910" v="203"/>
          <ac:picMkLst>
            <pc:docMk/>
            <pc:sldMk cId="3686102758" sldId="262"/>
            <ac:picMk id="82" creationId="{1E64DEE3-6AF0-4DDF-8387-12D85833C157}"/>
          </ac:picMkLst>
        </pc:picChg>
        <pc:picChg chg="add del mod">
          <ac:chgData name="Brett Wortzman" userId="f28ab72c354ddfd1" providerId="LiveId" clId="{1D1127B5-3947-4CBF-AE69-2C7B354F1BAE}" dt="2020-09-30T05:32:06.910" v="203"/>
          <ac:picMkLst>
            <pc:docMk/>
            <pc:sldMk cId="3686102758" sldId="262"/>
            <ac:picMk id="84" creationId="{FB93EDC4-D07A-4C61-A8EC-BB8B6604A0D0}"/>
          </ac:picMkLst>
        </pc:picChg>
        <pc:picChg chg="add mod">
          <ac:chgData name="Brett Wortzman" userId="f28ab72c354ddfd1" providerId="LiveId" clId="{1D1127B5-3947-4CBF-AE69-2C7B354F1BAE}" dt="2020-09-30T05:35:46.787" v="382" actId="1076"/>
          <ac:picMkLst>
            <pc:docMk/>
            <pc:sldMk cId="3686102758" sldId="262"/>
            <ac:picMk id="86" creationId="{31724279-3318-4314-9255-1C3C8DFDF1E8}"/>
          </ac:picMkLst>
        </pc:picChg>
        <pc:picChg chg="add del mod">
          <ac:chgData name="Brett Wortzman" userId="f28ab72c354ddfd1" providerId="LiveId" clId="{1D1127B5-3947-4CBF-AE69-2C7B354F1BAE}" dt="2020-09-30T05:34:20.556" v="332" actId="478"/>
          <ac:picMkLst>
            <pc:docMk/>
            <pc:sldMk cId="3686102758" sldId="262"/>
            <ac:picMk id="88" creationId="{05CCE385-2649-4A86-B028-1C938AF93F2E}"/>
          </ac:picMkLst>
        </pc:picChg>
        <pc:picChg chg="add mod">
          <ac:chgData name="Brett Wortzman" userId="f28ab72c354ddfd1" providerId="LiveId" clId="{1D1127B5-3947-4CBF-AE69-2C7B354F1BAE}" dt="2020-09-30T05:34:17.147" v="331" actId="1076"/>
          <ac:picMkLst>
            <pc:docMk/>
            <pc:sldMk cId="3686102758" sldId="262"/>
            <ac:picMk id="90" creationId="{4AD3F43E-BB11-4EBB-9E10-918D5B7B410E}"/>
          </ac:picMkLst>
        </pc:picChg>
        <pc:picChg chg="add mod">
          <ac:chgData name="Brett Wortzman" userId="f28ab72c354ddfd1" providerId="LiveId" clId="{1D1127B5-3947-4CBF-AE69-2C7B354F1BAE}" dt="2020-09-30T05:36:17.146" v="397" actId="1076"/>
          <ac:picMkLst>
            <pc:docMk/>
            <pc:sldMk cId="3686102758" sldId="262"/>
            <ac:picMk id="92" creationId="{F4DA31E3-D110-4A35-AF85-161DBE5C1FE9}"/>
          </ac:picMkLst>
        </pc:picChg>
        <pc:picChg chg="add mod">
          <ac:chgData name="Brett Wortzman" userId="f28ab72c354ddfd1" providerId="LiveId" clId="{1D1127B5-3947-4CBF-AE69-2C7B354F1BAE}" dt="2020-09-30T05:35:25.809" v="370" actId="1076"/>
          <ac:picMkLst>
            <pc:docMk/>
            <pc:sldMk cId="3686102758" sldId="262"/>
            <ac:picMk id="94" creationId="{EB669D00-A734-4016-9DDB-522152512D89}"/>
          </ac:picMkLst>
        </pc:picChg>
        <pc:picChg chg="add mod">
          <ac:chgData name="Brett Wortzman" userId="f28ab72c354ddfd1" providerId="LiveId" clId="{1D1127B5-3947-4CBF-AE69-2C7B354F1BAE}" dt="2020-09-30T05:35:57.900" v="387" actId="1076"/>
          <ac:picMkLst>
            <pc:docMk/>
            <pc:sldMk cId="3686102758" sldId="262"/>
            <ac:picMk id="96" creationId="{01D15FCF-98E7-4DC3-8080-55A6CDF43C48}"/>
          </ac:picMkLst>
        </pc:picChg>
        <pc:picChg chg="add mod">
          <ac:chgData name="Brett Wortzman" userId="f28ab72c354ddfd1" providerId="LiveId" clId="{1D1127B5-3947-4CBF-AE69-2C7B354F1BAE}" dt="2020-09-30T05:34:34.140" v="340" actId="1076"/>
          <ac:picMkLst>
            <pc:docMk/>
            <pc:sldMk cId="3686102758" sldId="262"/>
            <ac:picMk id="98" creationId="{871024C6-BD2C-44F7-952C-967C8F55D5B6}"/>
          </ac:picMkLst>
        </pc:picChg>
        <pc:picChg chg="add mod">
          <ac:chgData name="Brett Wortzman" userId="f28ab72c354ddfd1" providerId="LiveId" clId="{1D1127B5-3947-4CBF-AE69-2C7B354F1BAE}" dt="2020-09-30T05:34:22.186" v="333" actId="1076"/>
          <ac:picMkLst>
            <pc:docMk/>
            <pc:sldMk cId="3686102758" sldId="262"/>
            <ac:picMk id="100" creationId="{0AAFA35A-8D96-4A4A-B134-5E77D21D2DB2}"/>
          </ac:picMkLst>
        </pc:picChg>
        <pc:picChg chg="add mod">
          <ac:chgData name="Brett Wortzman" userId="f28ab72c354ddfd1" providerId="LiveId" clId="{1D1127B5-3947-4CBF-AE69-2C7B354F1BAE}" dt="2020-09-30T05:33:38.452" v="306" actId="1076"/>
          <ac:picMkLst>
            <pc:docMk/>
            <pc:sldMk cId="3686102758" sldId="262"/>
            <ac:picMk id="102" creationId="{ADE4BA5C-EC9E-4712-A793-E7D4A8DADE22}"/>
          </ac:picMkLst>
        </pc:picChg>
        <pc:picChg chg="add mod">
          <ac:chgData name="Brett Wortzman" userId="f28ab72c354ddfd1" providerId="LiveId" clId="{1D1127B5-3947-4CBF-AE69-2C7B354F1BAE}" dt="2020-09-30T05:34:52.959" v="351" actId="1076"/>
          <ac:picMkLst>
            <pc:docMk/>
            <pc:sldMk cId="3686102758" sldId="262"/>
            <ac:picMk id="104" creationId="{11BF2133-F61D-4B67-BBCC-3371EBE6B0BD}"/>
          </ac:picMkLst>
        </pc:picChg>
        <pc:picChg chg="add mod">
          <ac:chgData name="Brett Wortzman" userId="f28ab72c354ddfd1" providerId="LiveId" clId="{1D1127B5-3947-4CBF-AE69-2C7B354F1BAE}" dt="2020-09-30T05:36:02.046" v="389" actId="1076"/>
          <ac:picMkLst>
            <pc:docMk/>
            <pc:sldMk cId="3686102758" sldId="262"/>
            <ac:picMk id="106" creationId="{C468C321-016D-47FA-9BF1-B34C8E334BDB}"/>
          </ac:picMkLst>
        </pc:picChg>
        <pc:picChg chg="add mod">
          <ac:chgData name="Brett Wortzman" userId="f28ab72c354ddfd1" providerId="LiveId" clId="{1D1127B5-3947-4CBF-AE69-2C7B354F1BAE}" dt="2020-09-30T05:35:18.672" v="365" actId="1076"/>
          <ac:picMkLst>
            <pc:docMk/>
            <pc:sldMk cId="3686102758" sldId="262"/>
            <ac:picMk id="108" creationId="{C4FB6C04-F7F1-4934-B9E1-10233CE8A786}"/>
          </ac:picMkLst>
        </pc:picChg>
        <pc:picChg chg="add mod">
          <ac:chgData name="Brett Wortzman" userId="f28ab72c354ddfd1" providerId="LiveId" clId="{1D1127B5-3947-4CBF-AE69-2C7B354F1BAE}" dt="2020-09-30T05:35:30.617" v="373" actId="1076"/>
          <ac:picMkLst>
            <pc:docMk/>
            <pc:sldMk cId="3686102758" sldId="262"/>
            <ac:picMk id="110" creationId="{B15583A5-BD09-42E9-A3FF-AED72D6E7C5E}"/>
          </ac:picMkLst>
        </pc:picChg>
        <pc:picChg chg="add mod">
          <ac:chgData name="Brett Wortzman" userId="f28ab72c354ddfd1" providerId="LiveId" clId="{1D1127B5-3947-4CBF-AE69-2C7B354F1BAE}" dt="2020-09-30T05:33:33.625" v="302" actId="1076"/>
          <ac:picMkLst>
            <pc:docMk/>
            <pc:sldMk cId="3686102758" sldId="262"/>
            <ac:picMk id="112" creationId="{D906C530-139C-4981-8ADD-B085F1E1F3F4}"/>
          </ac:picMkLst>
        </pc:picChg>
        <pc:picChg chg="add mod">
          <ac:chgData name="Brett Wortzman" userId="f28ab72c354ddfd1" providerId="LiveId" clId="{1D1127B5-3947-4CBF-AE69-2C7B354F1BAE}" dt="2020-09-30T05:34:15.693" v="330" actId="1076"/>
          <ac:picMkLst>
            <pc:docMk/>
            <pc:sldMk cId="3686102758" sldId="262"/>
            <ac:picMk id="114" creationId="{0A4A94FD-C926-4142-B847-FDFBD308E089}"/>
          </ac:picMkLst>
        </pc:picChg>
        <pc:picChg chg="add mod">
          <ac:chgData name="Brett Wortzman" userId="f28ab72c354ddfd1" providerId="LiveId" clId="{1D1127B5-3947-4CBF-AE69-2C7B354F1BAE}" dt="2020-09-30T05:36:10.703" v="393" actId="1076"/>
          <ac:picMkLst>
            <pc:docMk/>
            <pc:sldMk cId="3686102758" sldId="262"/>
            <ac:picMk id="116" creationId="{0A736EFB-A52F-4183-A630-70DAA7351D12}"/>
          </ac:picMkLst>
        </pc:picChg>
        <pc:picChg chg="add mod">
          <ac:chgData name="Brett Wortzman" userId="f28ab72c354ddfd1" providerId="LiveId" clId="{1D1127B5-3947-4CBF-AE69-2C7B354F1BAE}" dt="2020-09-30T05:35:52.577" v="386" actId="1076"/>
          <ac:picMkLst>
            <pc:docMk/>
            <pc:sldMk cId="3686102758" sldId="262"/>
            <ac:picMk id="118" creationId="{C2702990-9A63-47FB-BF20-73EE74381490}"/>
          </ac:picMkLst>
        </pc:picChg>
        <pc:picChg chg="add mod">
          <ac:chgData name="Brett Wortzman" userId="f28ab72c354ddfd1" providerId="LiveId" clId="{1D1127B5-3947-4CBF-AE69-2C7B354F1BAE}" dt="2020-09-30T05:35:41.464" v="379" actId="1076"/>
          <ac:picMkLst>
            <pc:docMk/>
            <pc:sldMk cId="3686102758" sldId="262"/>
            <ac:picMk id="120" creationId="{ED4BF9C5-CFB8-4BC4-929C-EF3D3282D310}"/>
          </ac:picMkLst>
        </pc:picChg>
        <pc:picChg chg="add mod">
          <ac:chgData name="Brett Wortzman" userId="f28ab72c354ddfd1" providerId="LiveId" clId="{1D1127B5-3947-4CBF-AE69-2C7B354F1BAE}" dt="2020-09-30T05:36:12.832" v="394" actId="1076"/>
          <ac:picMkLst>
            <pc:docMk/>
            <pc:sldMk cId="3686102758" sldId="262"/>
            <ac:picMk id="122" creationId="{E757FA96-5EE7-4EB1-8AD8-37309D23B111}"/>
          </ac:picMkLst>
        </pc:picChg>
        <pc:picChg chg="add mod">
          <ac:chgData name="Brett Wortzman" userId="f28ab72c354ddfd1" providerId="LiveId" clId="{1D1127B5-3947-4CBF-AE69-2C7B354F1BAE}" dt="2020-09-30T05:36:14.400" v="395" actId="1076"/>
          <ac:picMkLst>
            <pc:docMk/>
            <pc:sldMk cId="3686102758" sldId="262"/>
            <ac:picMk id="124" creationId="{43F1906C-B636-40F4-8E1E-4F8041CF7BC8}"/>
          </ac:picMkLst>
        </pc:picChg>
        <pc:picChg chg="add mod">
          <ac:chgData name="Brett Wortzman" userId="f28ab72c354ddfd1" providerId="LiveId" clId="{1D1127B5-3947-4CBF-AE69-2C7B354F1BAE}" dt="2020-09-30T05:35:24.432" v="369" actId="1076"/>
          <ac:picMkLst>
            <pc:docMk/>
            <pc:sldMk cId="3686102758" sldId="262"/>
            <ac:picMk id="126" creationId="{51630B6A-9954-4D67-AAF4-69C5CD4FD7CF}"/>
          </ac:picMkLst>
        </pc:picChg>
        <pc:picChg chg="add mod">
          <ac:chgData name="Brett Wortzman" userId="f28ab72c354ddfd1" providerId="LiveId" clId="{1D1127B5-3947-4CBF-AE69-2C7B354F1BAE}" dt="2020-09-30T05:34:03.023" v="322" actId="1076"/>
          <ac:picMkLst>
            <pc:docMk/>
            <pc:sldMk cId="3686102758" sldId="262"/>
            <ac:picMk id="128" creationId="{B5F32D30-EDF4-4B7C-A250-DE5442F80C3B}"/>
          </ac:picMkLst>
        </pc:picChg>
        <pc:picChg chg="add mod">
          <ac:chgData name="Brett Wortzman" userId="f28ab72c354ddfd1" providerId="LiveId" clId="{1D1127B5-3947-4CBF-AE69-2C7B354F1BAE}" dt="2020-09-30T05:36:00.991" v="388" actId="1076"/>
          <ac:picMkLst>
            <pc:docMk/>
            <pc:sldMk cId="3686102758" sldId="262"/>
            <ac:picMk id="130" creationId="{2A4D3A0A-DA93-4068-8958-DFF124DD9738}"/>
          </ac:picMkLst>
        </pc:picChg>
        <pc:picChg chg="add mod">
          <ac:chgData name="Brett Wortzman" userId="f28ab72c354ddfd1" providerId="LiveId" clId="{1D1127B5-3947-4CBF-AE69-2C7B354F1BAE}" dt="2020-09-30T05:36:15.729" v="396" actId="1076"/>
          <ac:picMkLst>
            <pc:docMk/>
            <pc:sldMk cId="3686102758" sldId="262"/>
            <ac:picMk id="132" creationId="{FBE6EF43-D2F6-49DD-BB2F-36B0AD2ED418}"/>
          </ac:picMkLst>
        </pc:picChg>
        <pc:picChg chg="add mod">
          <ac:chgData name="Brett Wortzman" userId="f28ab72c354ddfd1" providerId="LiveId" clId="{1D1127B5-3947-4CBF-AE69-2C7B354F1BAE}" dt="2020-09-30T05:33:35.819" v="304" actId="1076"/>
          <ac:picMkLst>
            <pc:docMk/>
            <pc:sldMk cId="3686102758" sldId="262"/>
            <ac:picMk id="134" creationId="{6BD07DC5-4D07-4592-8489-791369BBC88A}"/>
          </ac:picMkLst>
        </pc:picChg>
        <pc:picChg chg="add mod">
          <ac:chgData name="Brett Wortzman" userId="f28ab72c354ddfd1" providerId="LiveId" clId="{1D1127B5-3947-4CBF-AE69-2C7B354F1BAE}" dt="2020-09-30T05:34:39.854" v="343" actId="1076"/>
          <ac:picMkLst>
            <pc:docMk/>
            <pc:sldMk cId="3686102758" sldId="262"/>
            <ac:picMk id="136" creationId="{9FCCCC1C-AE2D-4994-A098-2B0A82764618}"/>
          </ac:picMkLst>
        </pc:picChg>
        <pc:picChg chg="add mod">
          <ac:chgData name="Brett Wortzman" userId="f28ab72c354ddfd1" providerId="LiveId" clId="{1D1127B5-3947-4CBF-AE69-2C7B354F1BAE}" dt="2020-09-30T05:35:49.276" v="384" actId="1076"/>
          <ac:picMkLst>
            <pc:docMk/>
            <pc:sldMk cId="3686102758" sldId="262"/>
            <ac:picMk id="138" creationId="{97F4DD97-BC0C-440B-8002-75403CE56423}"/>
          </ac:picMkLst>
        </pc:picChg>
        <pc:picChg chg="add mod">
          <ac:chgData name="Brett Wortzman" userId="f28ab72c354ddfd1" providerId="LiveId" clId="{1D1127B5-3947-4CBF-AE69-2C7B354F1BAE}" dt="2020-09-30T05:35:23.017" v="368" actId="1076"/>
          <ac:picMkLst>
            <pc:docMk/>
            <pc:sldMk cId="3686102758" sldId="262"/>
            <ac:picMk id="140" creationId="{07A13BE4-3D39-4D13-B2D7-BB67F6190E3A}"/>
          </ac:picMkLst>
        </pc:picChg>
        <pc:picChg chg="add mod">
          <ac:chgData name="Brett Wortzman" userId="f28ab72c354ddfd1" providerId="LiveId" clId="{1D1127B5-3947-4CBF-AE69-2C7B354F1BAE}" dt="2020-09-30T05:33:43.604" v="310" actId="1076"/>
          <ac:picMkLst>
            <pc:docMk/>
            <pc:sldMk cId="3686102758" sldId="262"/>
            <ac:picMk id="142" creationId="{A397FCED-BACB-44AD-8BA0-19067C517156}"/>
          </ac:picMkLst>
        </pc:picChg>
        <pc:picChg chg="add mod">
          <ac:chgData name="Brett Wortzman" userId="f28ab72c354ddfd1" providerId="LiveId" clId="{1D1127B5-3947-4CBF-AE69-2C7B354F1BAE}" dt="2020-09-30T05:35:31.938" v="374" actId="1076"/>
          <ac:picMkLst>
            <pc:docMk/>
            <pc:sldMk cId="3686102758" sldId="262"/>
            <ac:picMk id="144" creationId="{AA217CC0-E541-4104-A9AD-33C747DE2C24}"/>
          </ac:picMkLst>
        </pc:picChg>
        <pc:picChg chg="add mod">
          <ac:chgData name="Brett Wortzman" userId="f28ab72c354ddfd1" providerId="LiveId" clId="{1D1127B5-3947-4CBF-AE69-2C7B354F1BAE}" dt="2020-09-30T05:36:22.050" v="399" actId="1076"/>
          <ac:picMkLst>
            <pc:docMk/>
            <pc:sldMk cId="3686102758" sldId="262"/>
            <ac:picMk id="146" creationId="{FCE156D0-0825-4BE0-8EB8-35E54617B4C7}"/>
          </ac:picMkLst>
        </pc:picChg>
        <pc:picChg chg="add mod">
          <ac:chgData name="Brett Wortzman" userId="f28ab72c354ddfd1" providerId="LiveId" clId="{1D1127B5-3947-4CBF-AE69-2C7B354F1BAE}" dt="2020-09-30T05:35:28.752" v="372" actId="1076"/>
          <ac:picMkLst>
            <pc:docMk/>
            <pc:sldMk cId="3686102758" sldId="262"/>
            <ac:picMk id="148" creationId="{19390899-9280-4C30-8494-CDDA62D34479}"/>
          </ac:picMkLst>
        </pc:picChg>
        <pc:picChg chg="add mod">
          <ac:chgData name="Brett Wortzman" userId="f28ab72c354ddfd1" providerId="LiveId" clId="{1D1127B5-3947-4CBF-AE69-2C7B354F1BAE}" dt="2020-09-30T05:35:33.185" v="375" actId="1076"/>
          <ac:picMkLst>
            <pc:docMk/>
            <pc:sldMk cId="3686102758" sldId="262"/>
            <ac:picMk id="150" creationId="{76944F69-AAE2-4228-AA39-AD259C4F8F2B}"/>
          </ac:picMkLst>
        </pc:picChg>
        <pc:picChg chg="add mod">
          <ac:chgData name="Brett Wortzman" userId="f28ab72c354ddfd1" providerId="LiveId" clId="{1D1127B5-3947-4CBF-AE69-2C7B354F1BAE}" dt="2020-09-30T05:35:50.810" v="385" actId="1076"/>
          <ac:picMkLst>
            <pc:docMk/>
            <pc:sldMk cId="3686102758" sldId="262"/>
            <ac:picMk id="152" creationId="{ED3BB838-B580-4677-90D3-4B41058E192A}"/>
          </ac:picMkLst>
        </pc:picChg>
        <pc:picChg chg="add mod">
          <ac:chgData name="Brett Wortzman" userId="f28ab72c354ddfd1" providerId="LiveId" clId="{1D1127B5-3947-4CBF-AE69-2C7B354F1BAE}" dt="2020-09-30T05:35:45.596" v="381" actId="1076"/>
          <ac:picMkLst>
            <pc:docMk/>
            <pc:sldMk cId="3686102758" sldId="262"/>
            <ac:picMk id="154" creationId="{E6929EAA-A5D3-44F9-A7FE-7B4BA22001CC}"/>
          </ac:picMkLst>
        </pc:picChg>
        <pc:picChg chg="add mod">
          <ac:chgData name="Brett Wortzman" userId="f28ab72c354ddfd1" providerId="LiveId" clId="{1D1127B5-3947-4CBF-AE69-2C7B354F1BAE}" dt="2020-09-30T05:35:47.996" v="383" actId="1076"/>
          <ac:picMkLst>
            <pc:docMk/>
            <pc:sldMk cId="3686102758" sldId="262"/>
            <ac:picMk id="156" creationId="{501A60E8-BDB5-40D8-8CDC-E452EE5E8ED0}"/>
          </ac:picMkLst>
        </pc:picChg>
        <pc:picChg chg="add mod">
          <ac:chgData name="Brett Wortzman" userId="f28ab72c354ddfd1" providerId="LiveId" clId="{1D1127B5-3947-4CBF-AE69-2C7B354F1BAE}" dt="2020-09-30T05:35:27.096" v="371" actId="1076"/>
          <ac:picMkLst>
            <pc:docMk/>
            <pc:sldMk cId="3686102758" sldId="262"/>
            <ac:picMk id="158" creationId="{DE5DC52F-8138-49E8-94CD-C3EE1B0A450E}"/>
          </ac:picMkLst>
        </pc:picChg>
        <pc:picChg chg="add mod">
          <ac:chgData name="Brett Wortzman" userId="f28ab72c354ddfd1" providerId="LiveId" clId="{1D1127B5-3947-4CBF-AE69-2C7B354F1BAE}" dt="2020-09-30T05:36:20.343" v="398" actId="1076"/>
          <ac:picMkLst>
            <pc:docMk/>
            <pc:sldMk cId="3686102758" sldId="262"/>
            <ac:picMk id="160" creationId="{88569CAD-00F0-4589-9AF7-314E5C2748F2}"/>
          </ac:picMkLst>
        </pc:picChg>
        <pc:picChg chg="add mod">
          <ac:chgData name="Brett Wortzman" userId="f28ab72c354ddfd1" providerId="LiveId" clId="{1D1127B5-3947-4CBF-AE69-2C7B354F1BAE}" dt="2020-09-30T05:34:24.715" v="335" actId="1076"/>
          <ac:picMkLst>
            <pc:docMk/>
            <pc:sldMk cId="3686102758" sldId="262"/>
            <ac:picMk id="162" creationId="{D96B7233-6A35-41D2-91F1-F2F8D4043E56}"/>
          </ac:picMkLst>
        </pc:picChg>
        <pc:picChg chg="add mod">
          <ac:chgData name="Brett Wortzman" userId="f28ab72c354ddfd1" providerId="LiveId" clId="{1D1127B5-3947-4CBF-AE69-2C7B354F1BAE}" dt="2020-09-30T05:34:13.982" v="329" actId="1076"/>
          <ac:picMkLst>
            <pc:docMk/>
            <pc:sldMk cId="3686102758" sldId="262"/>
            <ac:picMk id="164" creationId="{A5FD7A7F-7A95-490A-AB70-C6CD123E64E8}"/>
          </ac:picMkLst>
        </pc:picChg>
        <pc:picChg chg="add mod">
          <ac:chgData name="Brett Wortzman" userId="f28ab72c354ddfd1" providerId="LiveId" clId="{1D1127B5-3947-4CBF-AE69-2C7B354F1BAE}" dt="2020-09-30T05:37:19.714" v="404" actId="1076"/>
          <ac:picMkLst>
            <pc:docMk/>
            <pc:sldMk cId="3686102758" sldId="262"/>
            <ac:picMk id="167" creationId="{EC294FCF-A4F8-4265-AC78-9EC24524274A}"/>
          </ac:picMkLst>
        </pc:picChg>
      </pc:sldChg>
      <pc:sldChg chg="del">
        <pc:chgData name="Brett Wortzman" userId="f28ab72c354ddfd1" providerId="LiveId" clId="{1D1127B5-3947-4CBF-AE69-2C7B354F1BAE}" dt="2020-09-30T05:31:15.321" v="120" actId="47"/>
        <pc:sldMkLst>
          <pc:docMk/>
          <pc:sldMk cId="3406794750" sldId="265"/>
        </pc:sldMkLst>
      </pc:sldChg>
      <pc:sldChg chg="del">
        <pc:chgData name="Brett Wortzman" userId="f28ab72c354ddfd1" providerId="LiveId" clId="{1D1127B5-3947-4CBF-AE69-2C7B354F1BAE}" dt="2020-10-01T04:26:06.482" v="410" actId="47"/>
        <pc:sldMkLst>
          <pc:docMk/>
          <pc:sldMk cId="120316051" sldId="269"/>
        </pc:sldMkLst>
      </pc:sldChg>
      <pc:sldChg chg="addSp delSp modSp mod modClrScheme chgLayout">
        <pc:chgData name="Brett Wortzman" userId="f28ab72c354ddfd1" providerId="LiveId" clId="{1D1127B5-3947-4CBF-AE69-2C7B354F1BAE}" dt="2020-09-30T05:20:21.175" v="104" actId="1035"/>
        <pc:sldMkLst>
          <pc:docMk/>
          <pc:sldMk cId="2557432226" sldId="271"/>
        </pc:sldMkLst>
        <pc:spChg chg="mod ord">
          <ac:chgData name="Brett Wortzman" userId="f28ab72c354ddfd1" providerId="LiveId" clId="{1D1127B5-3947-4CBF-AE69-2C7B354F1BAE}" dt="2020-09-30T05:17:05.745" v="0" actId="700"/>
          <ac:spMkLst>
            <pc:docMk/>
            <pc:sldMk cId="2557432226" sldId="271"/>
            <ac:spMk id="2" creationId="{00000000-0000-0000-0000-000000000000}"/>
          </ac:spMkLst>
        </pc:spChg>
        <pc:spChg chg="mod ord">
          <ac:chgData name="Brett Wortzman" userId="f28ab72c354ddfd1" providerId="LiveId" clId="{1D1127B5-3947-4CBF-AE69-2C7B354F1BAE}" dt="2020-09-30T05:17:05.745" v="0" actId="700"/>
          <ac:spMkLst>
            <pc:docMk/>
            <pc:sldMk cId="2557432226" sldId="271"/>
            <ac:spMk id="3" creationId="{00000000-0000-0000-0000-000000000000}"/>
          </ac:spMkLst>
        </pc:spChg>
        <pc:spChg chg="mod ord">
          <ac:chgData name="Brett Wortzman" userId="f28ab72c354ddfd1" providerId="LiveId" clId="{1D1127B5-3947-4CBF-AE69-2C7B354F1BAE}" dt="2020-09-30T05:17:05.745" v="0" actId="700"/>
          <ac:spMkLst>
            <pc:docMk/>
            <pc:sldMk cId="2557432226" sldId="271"/>
            <ac:spMk id="4" creationId="{00000000-0000-0000-0000-000000000000}"/>
          </ac:spMkLst>
        </pc:spChg>
        <pc:spChg chg="add mod ord">
          <ac:chgData name="Brett Wortzman" userId="f28ab72c354ddfd1" providerId="LiveId" clId="{1D1127B5-3947-4CBF-AE69-2C7B354F1BAE}" dt="2020-09-30T05:18:13.195" v="83" actId="20577"/>
          <ac:spMkLst>
            <pc:docMk/>
            <pc:sldMk cId="2557432226" sldId="271"/>
            <ac:spMk id="5" creationId="{56BCD5CD-B453-4D6D-B9FB-370F7D77D9B3}"/>
          </ac:spMkLst>
        </pc:spChg>
        <pc:spChg chg="del mod ord">
          <ac:chgData name="Brett Wortzman" userId="f28ab72c354ddfd1" providerId="LiveId" clId="{1D1127B5-3947-4CBF-AE69-2C7B354F1BAE}" dt="2020-09-30T05:17:05.745" v="0" actId="700"/>
          <ac:spMkLst>
            <pc:docMk/>
            <pc:sldMk cId="2557432226" sldId="271"/>
            <ac:spMk id="10" creationId="{00000000-0000-0000-0000-000000000000}"/>
          </ac:spMkLst>
        </pc:spChg>
        <pc:spChg chg="del">
          <ac:chgData name="Brett Wortzman" userId="f28ab72c354ddfd1" providerId="LiveId" clId="{1D1127B5-3947-4CBF-AE69-2C7B354F1BAE}" dt="2020-09-30T05:17:05.745" v="0" actId="700"/>
          <ac:spMkLst>
            <pc:docMk/>
            <pc:sldMk cId="2557432226" sldId="271"/>
            <ac:spMk id="11" creationId="{00000000-0000-0000-0000-000000000000}"/>
          </ac:spMkLst>
        </pc:spChg>
        <pc:picChg chg="add del mod">
          <ac:chgData name="Brett Wortzman" userId="f28ab72c354ddfd1" providerId="LiveId" clId="{1D1127B5-3947-4CBF-AE69-2C7B354F1BAE}" dt="2020-09-30T05:19:54.687" v="96" actId="478"/>
          <ac:picMkLst>
            <pc:docMk/>
            <pc:sldMk cId="2557432226" sldId="271"/>
            <ac:picMk id="1026" creationId="{E920910A-E346-4A04-9067-6E5C1369ABC0}"/>
          </ac:picMkLst>
        </pc:picChg>
        <pc:picChg chg="add mod">
          <ac:chgData name="Brett Wortzman" userId="f28ab72c354ddfd1" providerId="LiveId" clId="{1D1127B5-3947-4CBF-AE69-2C7B354F1BAE}" dt="2020-09-30T05:20:21.175" v="104" actId="1035"/>
          <ac:picMkLst>
            <pc:docMk/>
            <pc:sldMk cId="2557432226" sldId="271"/>
            <ac:picMk id="1028" creationId="{6A43FB6B-E1E8-4873-B656-A03C583AD027}"/>
          </ac:picMkLst>
        </pc:picChg>
      </pc:sldChg>
      <pc:sldChg chg="modSp add del">
        <pc:chgData name="Brett Wortzman" userId="f28ab72c354ddfd1" providerId="LiveId" clId="{1D1127B5-3947-4CBF-AE69-2C7B354F1BAE}" dt="2020-09-30T05:22:01.872" v="111" actId="47"/>
        <pc:sldMkLst>
          <pc:docMk/>
          <pc:sldMk cId="168034219" sldId="290"/>
        </pc:sldMkLst>
        <pc:picChg chg="mod">
          <ac:chgData name="Brett Wortzman" userId="f28ab72c354ddfd1" providerId="LiveId" clId="{1D1127B5-3947-4CBF-AE69-2C7B354F1BAE}" dt="2020-09-30T05:20:32.222" v="107" actId="1076"/>
          <ac:picMkLst>
            <pc:docMk/>
            <pc:sldMk cId="168034219" sldId="290"/>
            <ac:picMk id="1026" creationId="{E920910A-E346-4A04-9067-6E5C1369ABC0}"/>
          </ac:picMkLst>
        </pc:picChg>
        <pc:picChg chg="mod">
          <ac:chgData name="Brett Wortzman" userId="f28ab72c354ddfd1" providerId="LiveId" clId="{1D1127B5-3947-4CBF-AE69-2C7B354F1BAE}" dt="2020-09-30T05:20:29.274" v="106" actId="1076"/>
          <ac:picMkLst>
            <pc:docMk/>
            <pc:sldMk cId="168034219" sldId="290"/>
            <ac:picMk id="1028" creationId="{6A43FB6B-E1E8-4873-B656-A03C583AD027}"/>
          </ac:picMkLst>
        </pc:picChg>
      </pc:sldChg>
      <pc:sldChg chg="modSp add mod">
        <pc:chgData name="Brett Wortzman" userId="f28ab72c354ddfd1" providerId="LiveId" clId="{1D1127B5-3947-4CBF-AE69-2C7B354F1BAE}" dt="2020-09-30T05:21:58.300" v="110" actId="1076"/>
        <pc:sldMkLst>
          <pc:docMk/>
          <pc:sldMk cId="2842832870" sldId="291"/>
        </pc:sldMkLst>
        <pc:spChg chg="mod">
          <ac:chgData name="Brett Wortzman" userId="f28ab72c354ddfd1" providerId="LiveId" clId="{1D1127B5-3947-4CBF-AE69-2C7B354F1BAE}" dt="2020-09-30T05:21:57.315" v="109" actId="14100"/>
          <ac:spMkLst>
            <pc:docMk/>
            <pc:sldMk cId="2842832870" sldId="291"/>
            <ac:spMk id="5" creationId="{56BCD5CD-B453-4D6D-B9FB-370F7D77D9B3}"/>
          </ac:spMkLst>
        </pc:spChg>
        <pc:picChg chg="mod">
          <ac:chgData name="Brett Wortzman" userId="f28ab72c354ddfd1" providerId="LiveId" clId="{1D1127B5-3947-4CBF-AE69-2C7B354F1BAE}" dt="2020-09-30T05:21:58.300" v="110" actId="1076"/>
          <ac:picMkLst>
            <pc:docMk/>
            <pc:sldMk cId="2842832870" sldId="291"/>
            <ac:picMk id="1026" creationId="{E920910A-E346-4A04-9067-6E5C1369ABC0}"/>
          </ac:picMkLst>
        </pc:picChg>
        <pc:picChg chg="mod">
          <ac:chgData name="Brett Wortzman" userId="f28ab72c354ddfd1" providerId="LiveId" clId="{1D1127B5-3947-4CBF-AE69-2C7B354F1BAE}" dt="2020-09-30T05:20:13.746" v="101" actId="1076"/>
          <ac:picMkLst>
            <pc:docMk/>
            <pc:sldMk cId="2842832870" sldId="291"/>
            <ac:picMk id="1028" creationId="{6A43FB6B-E1E8-4873-B656-A03C583AD027}"/>
          </ac:picMkLst>
        </pc:picChg>
      </pc:sldChg>
      <pc:sldChg chg="modSp add">
        <pc:chgData name="Brett Wortzman" userId="f28ab72c354ddfd1" providerId="LiveId" clId="{1D1127B5-3947-4CBF-AE69-2C7B354F1BAE}" dt="2020-09-30T05:22:21.944" v="119" actId="1036"/>
        <pc:sldMkLst>
          <pc:docMk/>
          <pc:sldMk cId="882689104" sldId="292"/>
        </pc:sldMkLst>
        <pc:picChg chg="mod">
          <ac:chgData name="Brett Wortzman" userId="f28ab72c354ddfd1" providerId="LiveId" clId="{1D1127B5-3947-4CBF-AE69-2C7B354F1BAE}" dt="2020-09-30T05:22:21.944" v="119" actId="1036"/>
          <ac:picMkLst>
            <pc:docMk/>
            <pc:sldMk cId="882689104" sldId="292"/>
            <ac:picMk id="1026" creationId="{E920910A-E346-4A04-9067-6E5C1369ABC0}"/>
          </ac:picMkLst>
        </pc:picChg>
      </pc:sldChg>
      <pc:sldChg chg="new del">
        <pc:chgData name="Brett Wortzman" userId="f28ab72c354ddfd1" providerId="LiveId" clId="{1D1127B5-3947-4CBF-AE69-2C7B354F1BAE}" dt="2020-09-30T05:22:05.613" v="113" actId="680"/>
        <pc:sldMkLst>
          <pc:docMk/>
          <pc:sldMk cId="1063562694" sldId="29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18D5DC-A4D2-43DE-AB18-3CC387A825DC}" type="datetimeFigureOut">
              <a:rPr lang="en-US" smtClean="0"/>
              <a:t>9/30/2020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1E4EB6-0454-427D-9FD8-1EB6793EBE1A}" type="slidenum">
              <a:rPr lang="en-US" smtClean="0"/>
              <a:t>‹#›</a:t>
            </a:fld>
            <a:endParaRPr lang="en-US"/>
          </a:p>
        </p:txBody>
      </p:sp>
    </p:spTree>
    <p:extLst>
      <p:ext uri="{BB962C8B-B14F-4D97-AF65-F5344CB8AC3E}">
        <p14:creationId xmlns:p14="http://schemas.microsoft.com/office/powerpoint/2010/main" val="300429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E416DE1-B6C4-44D8-8441-29EC675057ED}" type="datetime1">
              <a:rPr lang="en-US" smtClean="0"/>
              <a:t>9/30/2020</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Lesson 0 - Autumn 2020</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D3C886E-6997-4228-A88B-2272D22D50D1}" type="slidenum">
              <a:rPr lang="en-US" smtClean="0"/>
              <a:pPr/>
              <a:t>‹#›</a:t>
            </a:fld>
            <a:endParaRPr lang="en-US" dirty="0"/>
          </a:p>
        </p:txBody>
      </p:sp>
    </p:spTree>
    <p:extLst>
      <p:ext uri="{BB962C8B-B14F-4D97-AF65-F5344CB8AC3E}">
        <p14:creationId xmlns:p14="http://schemas.microsoft.com/office/powerpoint/2010/main" val="332062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60E4E5-9484-4D6D-91A6-A2117F2741E3}" type="datetime1">
              <a:rPr lang="en-US" smtClean="0"/>
              <a:t>9/30/2020</a:t>
            </a:fld>
            <a:endParaRPr lang="en-US"/>
          </a:p>
        </p:txBody>
      </p:sp>
      <p:sp>
        <p:nvSpPr>
          <p:cNvPr id="5" name="Footer Placeholder 4"/>
          <p:cNvSpPr>
            <a:spLocks noGrp="1"/>
          </p:cNvSpPr>
          <p:nvPr>
            <p:ph type="ftr" sz="quarter" idx="11"/>
          </p:nvPr>
        </p:nvSpPr>
        <p:spPr/>
        <p:txBody>
          <a:bodyPr/>
          <a:lstStyle/>
          <a:p>
            <a:r>
              <a:rPr lang="en-US"/>
              <a:t>Lesson 0 - Autumn 2020</a:t>
            </a:r>
          </a:p>
        </p:txBody>
      </p:sp>
      <p:sp>
        <p:nvSpPr>
          <p:cNvPr id="6" name="Slide Number Placeholder 5"/>
          <p:cNvSpPr>
            <a:spLocks noGrp="1"/>
          </p:cNvSpPr>
          <p:nvPr>
            <p:ph type="sldNum" sz="quarter" idx="12"/>
          </p:nvPr>
        </p:nvSpPr>
        <p:spPr/>
        <p:txBody>
          <a:bodyPr/>
          <a:lstStyle/>
          <a:p>
            <a:fld id="{9D3C886E-6997-4228-A88B-2272D22D50D1}" type="slidenum">
              <a:rPr lang="en-US" smtClean="0"/>
              <a:t>‹#›</a:t>
            </a:fld>
            <a:endParaRPr lang="en-US"/>
          </a:p>
        </p:txBody>
      </p:sp>
    </p:spTree>
    <p:extLst>
      <p:ext uri="{BB962C8B-B14F-4D97-AF65-F5344CB8AC3E}">
        <p14:creationId xmlns:p14="http://schemas.microsoft.com/office/powerpoint/2010/main" val="2059852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C84CB3-0E82-4267-981D-591DBBFC899B}" type="datetime1">
              <a:rPr lang="en-US" smtClean="0"/>
              <a:t>9/30/2020</a:t>
            </a:fld>
            <a:endParaRPr lang="en-US"/>
          </a:p>
        </p:txBody>
      </p:sp>
      <p:sp>
        <p:nvSpPr>
          <p:cNvPr id="5" name="Footer Placeholder 4"/>
          <p:cNvSpPr>
            <a:spLocks noGrp="1"/>
          </p:cNvSpPr>
          <p:nvPr>
            <p:ph type="ftr" sz="quarter" idx="11"/>
          </p:nvPr>
        </p:nvSpPr>
        <p:spPr/>
        <p:txBody>
          <a:bodyPr/>
          <a:lstStyle/>
          <a:p>
            <a:r>
              <a:rPr lang="en-US"/>
              <a:t>Lesson 0 - Autumn 2020</a:t>
            </a:r>
          </a:p>
        </p:txBody>
      </p:sp>
      <p:sp>
        <p:nvSpPr>
          <p:cNvPr id="6" name="Slide Number Placeholder 5"/>
          <p:cNvSpPr>
            <a:spLocks noGrp="1"/>
          </p:cNvSpPr>
          <p:nvPr>
            <p:ph type="sldNum" sz="quarter" idx="12"/>
          </p:nvPr>
        </p:nvSpPr>
        <p:spPr/>
        <p:txBody>
          <a:bodyPr/>
          <a:lstStyle/>
          <a:p>
            <a:fld id="{9D3C886E-6997-4228-A88B-2272D22D50D1}" type="slidenum">
              <a:rPr lang="en-US" smtClean="0"/>
              <a:t>‹#›</a:t>
            </a:fld>
            <a:endParaRPr lang="en-US"/>
          </a:p>
        </p:txBody>
      </p:sp>
    </p:spTree>
    <p:extLst>
      <p:ext uri="{BB962C8B-B14F-4D97-AF65-F5344CB8AC3E}">
        <p14:creationId xmlns:p14="http://schemas.microsoft.com/office/powerpoint/2010/main" val="2595239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218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1E43B9-2E10-483F-A954-84571B8548AA}" type="datetime1">
              <a:rPr lang="en-US" smtClean="0"/>
              <a:t>9/30/2020</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a:t>Lesson 0 - Autumn 2020</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D3C886E-6997-4228-A88B-2272D22D50D1}" type="slidenum">
              <a:rPr lang="en-US" smtClean="0"/>
              <a:pPr/>
              <a:t>‹#›</a:t>
            </a:fld>
            <a:endParaRPr lang="en-US" dirty="0"/>
          </a:p>
        </p:txBody>
      </p:sp>
    </p:spTree>
    <p:extLst>
      <p:ext uri="{BB962C8B-B14F-4D97-AF65-F5344CB8AC3E}">
        <p14:creationId xmlns:p14="http://schemas.microsoft.com/office/powerpoint/2010/main" val="1404900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FD35F3C-9FCE-4537-B116-028F59D92EE8}" type="datetime1">
              <a:rPr lang="en-US" smtClean="0"/>
              <a:t>9/30/2020</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a:t>Lesson 0 - Autumn 2020</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D3C886E-6997-4228-A88B-2272D22D50D1}" type="slidenum">
              <a:rPr lang="en-US" smtClean="0"/>
              <a:pPr/>
              <a:t>‹#›</a:t>
            </a:fld>
            <a:endParaRPr lang="en-US" dirty="0"/>
          </a:p>
        </p:txBody>
      </p:sp>
    </p:spTree>
    <p:extLst>
      <p:ext uri="{BB962C8B-B14F-4D97-AF65-F5344CB8AC3E}">
        <p14:creationId xmlns:p14="http://schemas.microsoft.com/office/powerpoint/2010/main" val="1892350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2850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2850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9C9D8A7-B4C9-4967-85B2-293E7D5A3C7A}" type="datetime1">
              <a:rPr lang="en-US" smtClean="0"/>
              <a:t>9/30/2020</a:t>
            </a:fld>
            <a:endParaRPr lang="en-US"/>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dirty="0"/>
              <a:t>Lesson 0 - Autumn 2020</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9D3C886E-6997-4228-A88B-2272D22D50D1}" type="slidenum">
              <a:rPr lang="en-US" smtClean="0"/>
              <a:pPr/>
              <a:t>‹#›</a:t>
            </a:fld>
            <a:endParaRPr lang="en-US" dirty="0"/>
          </a:p>
        </p:txBody>
      </p:sp>
    </p:spTree>
    <p:extLst>
      <p:ext uri="{BB962C8B-B14F-4D97-AF65-F5344CB8AC3E}">
        <p14:creationId xmlns:p14="http://schemas.microsoft.com/office/powerpoint/2010/main" val="1323554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5930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2500577"/>
            <a:ext cx="5183188" cy="3597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3F546A-8A14-465B-A0E2-2752AF3EBFC0}" type="datetime1">
              <a:rPr lang="en-US" smtClean="0"/>
              <a:t>9/30/2020</a:t>
            </a:fld>
            <a:endParaRPr lang="en-US"/>
          </a:p>
        </p:txBody>
      </p:sp>
      <p:sp>
        <p:nvSpPr>
          <p:cNvPr id="8" name="Footer Placeholder 7"/>
          <p:cNvSpPr>
            <a:spLocks noGrp="1"/>
          </p:cNvSpPr>
          <p:nvPr>
            <p:ph type="ftr" sz="quarter" idx="11"/>
          </p:nvPr>
        </p:nvSpPr>
        <p:spPr/>
        <p:txBody>
          <a:bodyPr/>
          <a:lstStyle>
            <a:lvl1pPr>
              <a:defRPr>
                <a:solidFill>
                  <a:schemeClr val="bg1"/>
                </a:solidFill>
              </a:defRPr>
            </a:lvl1pPr>
          </a:lstStyle>
          <a:p>
            <a:r>
              <a:rPr lang="en-US" dirty="0"/>
              <a:t>Lesson 0 - Autumn 2020</a:t>
            </a:r>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9D3C886E-6997-4228-A88B-2272D22D50D1}" type="slidenum">
              <a:rPr lang="en-US" smtClean="0"/>
              <a:pPr/>
              <a:t>‹#›</a:t>
            </a:fld>
            <a:endParaRPr lang="en-US" dirty="0"/>
          </a:p>
        </p:txBody>
      </p:sp>
    </p:spTree>
    <p:extLst>
      <p:ext uri="{BB962C8B-B14F-4D97-AF65-F5344CB8AC3E}">
        <p14:creationId xmlns:p14="http://schemas.microsoft.com/office/powerpoint/2010/main" val="1683129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7F19DC-0DC1-4D7A-B878-E3CD5E10E5CD}" type="datetime1">
              <a:rPr lang="en-US" smtClean="0"/>
              <a:t>9/30/2020</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dirty="0"/>
              <a:t>Lesson 0 - Autumn 2020</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9D3C886E-6997-4228-A88B-2272D22D50D1}" type="slidenum">
              <a:rPr lang="en-US" smtClean="0"/>
              <a:pPr/>
              <a:t>‹#›</a:t>
            </a:fld>
            <a:endParaRPr lang="en-US" dirty="0"/>
          </a:p>
        </p:txBody>
      </p:sp>
    </p:spTree>
    <p:extLst>
      <p:ext uri="{BB962C8B-B14F-4D97-AF65-F5344CB8AC3E}">
        <p14:creationId xmlns:p14="http://schemas.microsoft.com/office/powerpoint/2010/main" val="3779679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EE107C-2FA9-4470-84EF-9C2C5B9D898A}" type="datetime1">
              <a:rPr lang="en-US" smtClean="0"/>
              <a:t>9/30/2020</a:t>
            </a:fld>
            <a:endParaRPr lang="en-US"/>
          </a:p>
        </p:txBody>
      </p:sp>
      <p:sp>
        <p:nvSpPr>
          <p:cNvPr id="3" name="Footer Placeholder 2"/>
          <p:cNvSpPr>
            <a:spLocks noGrp="1"/>
          </p:cNvSpPr>
          <p:nvPr>
            <p:ph type="ftr" sz="quarter" idx="11"/>
          </p:nvPr>
        </p:nvSpPr>
        <p:spPr/>
        <p:txBody>
          <a:bodyPr/>
          <a:lstStyle/>
          <a:p>
            <a:r>
              <a:rPr lang="en-US"/>
              <a:t>Lesson 0 - Autumn 2020</a:t>
            </a:r>
          </a:p>
        </p:txBody>
      </p:sp>
      <p:sp>
        <p:nvSpPr>
          <p:cNvPr id="4" name="Slide Number Placeholder 3"/>
          <p:cNvSpPr>
            <a:spLocks noGrp="1"/>
          </p:cNvSpPr>
          <p:nvPr>
            <p:ph type="sldNum" sz="quarter" idx="12"/>
          </p:nvPr>
        </p:nvSpPr>
        <p:spPr/>
        <p:txBody>
          <a:bodyPr/>
          <a:lstStyle/>
          <a:p>
            <a:fld id="{9D3C886E-6997-4228-A88B-2272D22D50D1}" type="slidenum">
              <a:rPr lang="en-US" smtClean="0"/>
              <a:t>‹#›</a:t>
            </a:fld>
            <a:endParaRPr lang="en-US"/>
          </a:p>
        </p:txBody>
      </p:sp>
    </p:spTree>
    <p:extLst>
      <p:ext uri="{BB962C8B-B14F-4D97-AF65-F5344CB8AC3E}">
        <p14:creationId xmlns:p14="http://schemas.microsoft.com/office/powerpoint/2010/main" val="2197099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287BA4-3E60-43AF-9A32-C0126441F12A}" type="datetime1">
              <a:rPr lang="en-US" smtClean="0"/>
              <a:t>9/30/2020</a:t>
            </a:fld>
            <a:endParaRPr lang="en-US"/>
          </a:p>
        </p:txBody>
      </p:sp>
      <p:sp>
        <p:nvSpPr>
          <p:cNvPr id="6" name="Footer Placeholder 5"/>
          <p:cNvSpPr>
            <a:spLocks noGrp="1"/>
          </p:cNvSpPr>
          <p:nvPr>
            <p:ph type="ftr" sz="quarter" idx="11"/>
          </p:nvPr>
        </p:nvSpPr>
        <p:spPr/>
        <p:txBody>
          <a:bodyPr/>
          <a:lstStyle/>
          <a:p>
            <a:r>
              <a:rPr lang="en-US"/>
              <a:t>Lesson 0 - Autumn 2020</a:t>
            </a:r>
          </a:p>
        </p:txBody>
      </p:sp>
      <p:sp>
        <p:nvSpPr>
          <p:cNvPr id="7" name="Slide Number Placeholder 6"/>
          <p:cNvSpPr>
            <a:spLocks noGrp="1"/>
          </p:cNvSpPr>
          <p:nvPr>
            <p:ph type="sldNum" sz="quarter" idx="12"/>
          </p:nvPr>
        </p:nvSpPr>
        <p:spPr/>
        <p:txBody>
          <a:bodyPr/>
          <a:lstStyle/>
          <a:p>
            <a:fld id="{9D3C886E-6997-4228-A88B-2272D22D50D1}" type="slidenum">
              <a:rPr lang="en-US" smtClean="0"/>
              <a:t>‹#›</a:t>
            </a:fld>
            <a:endParaRPr lang="en-US"/>
          </a:p>
        </p:txBody>
      </p:sp>
    </p:spTree>
    <p:extLst>
      <p:ext uri="{BB962C8B-B14F-4D97-AF65-F5344CB8AC3E}">
        <p14:creationId xmlns:p14="http://schemas.microsoft.com/office/powerpoint/2010/main" val="4254472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E26358-B175-4B79-B008-DF413C1296F8}" type="datetime1">
              <a:rPr lang="en-US" smtClean="0"/>
              <a:t>9/30/2020</a:t>
            </a:fld>
            <a:endParaRPr lang="en-US"/>
          </a:p>
        </p:txBody>
      </p:sp>
      <p:sp>
        <p:nvSpPr>
          <p:cNvPr id="6" name="Footer Placeholder 5"/>
          <p:cNvSpPr>
            <a:spLocks noGrp="1"/>
          </p:cNvSpPr>
          <p:nvPr>
            <p:ph type="ftr" sz="quarter" idx="11"/>
          </p:nvPr>
        </p:nvSpPr>
        <p:spPr/>
        <p:txBody>
          <a:bodyPr/>
          <a:lstStyle/>
          <a:p>
            <a:r>
              <a:rPr lang="en-US"/>
              <a:t>Lesson 0 - Autumn 2020</a:t>
            </a:r>
          </a:p>
        </p:txBody>
      </p:sp>
      <p:sp>
        <p:nvSpPr>
          <p:cNvPr id="7" name="Slide Number Placeholder 6"/>
          <p:cNvSpPr>
            <a:spLocks noGrp="1"/>
          </p:cNvSpPr>
          <p:nvPr>
            <p:ph type="sldNum" sz="quarter" idx="12"/>
          </p:nvPr>
        </p:nvSpPr>
        <p:spPr/>
        <p:txBody>
          <a:bodyPr/>
          <a:lstStyle/>
          <a:p>
            <a:fld id="{9D3C886E-6997-4228-A88B-2272D22D50D1}" type="slidenum">
              <a:rPr lang="en-US" smtClean="0"/>
              <a:t>‹#›</a:t>
            </a:fld>
            <a:endParaRPr lang="en-US"/>
          </a:p>
        </p:txBody>
      </p:sp>
    </p:spTree>
    <p:extLst>
      <p:ext uri="{BB962C8B-B14F-4D97-AF65-F5344CB8AC3E}">
        <p14:creationId xmlns:p14="http://schemas.microsoft.com/office/powerpoint/2010/main" val="3344577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D7C505-D5FD-46D8-B0F4-99194C555ECC}" type="datetime1">
              <a:rPr lang="en-US" smtClean="0"/>
              <a:t>9/30/2020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Lesson 0 - Autumn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3C886E-6997-4228-A88B-2272D22D50D1}"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180666"/>
            <a:ext cx="12192000" cy="677334"/>
          </a:xfrm>
          <a:prstGeom prst="rect">
            <a:avLst/>
          </a:prstGeom>
        </p:spPr>
      </p:pic>
    </p:spTree>
    <p:extLst>
      <p:ext uri="{BB962C8B-B14F-4D97-AF65-F5344CB8AC3E}">
        <p14:creationId xmlns:p14="http://schemas.microsoft.com/office/powerpoint/2010/main" val="868790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courses.cs.washington.edu/courses/cse142/20au/syllabus.html#resubmission"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courses.cs.washington.edu/courses/cse142/20au/syllabus.html#gradin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courses.cs.washington.edu/courses/cse142/20au/syllabus.html#collaborationandacademicconduc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hyperlink" Target="https://courses.cs.washington.edu/courses/cse142/20au/syllabus.html#amnest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3" Type="http://schemas.openxmlformats.org/officeDocument/2006/relationships/image" Target="../media/image14.jpeg"/><Relationship Id="rId18" Type="http://schemas.openxmlformats.org/officeDocument/2006/relationships/image" Target="../media/image19.jpeg"/><Relationship Id="rId26" Type="http://schemas.openxmlformats.org/officeDocument/2006/relationships/image" Target="../media/image27.jpeg"/><Relationship Id="rId39" Type="http://schemas.openxmlformats.org/officeDocument/2006/relationships/image" Target="../media/image40.jpeg"/><Relationship Id="rId21" Type="http://schemas.openxmlformats.org/officeDocument/2006/relationships/image" Target="../media/image22.jpg"/><Relationship Id="rId34" Type="http://schemas.openxmlformats.org/officeDocument/2006/relationships/image" Target="../media/image35.jpeg"/><Relationship Id="rId42" Type="http://schemas.openxmlformats.org/officeDocument/2006/relationships/image" Target="../media/image43.jpeg"/><Relationship Id="rId7" Type="http://schemas.openxmlformats.org/officeDocument/2006/relationships/image" Target="../media/image8.jpg"/><Relationship Id="rId2" Type="http://schemas.openxmlformats.org/officeDocument/2006/relationships/image" Target="../media/image3.jpeg"/><Relationship Id="rId16" Type="http://schemas.openxmlformats.org/officeDocument/2006/relationships/image" Target="../media/image17.jpeg"/><Relationship Id="rId29"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24" Type="http://schemas.openxmlformats.org/officeDocument/2006/relationships/image" Target="../media/image25.jpeg"/><Relationship Id="rId32" Type="http://schemas.openxmlformats.org/officeDocument/2006/relationships/image" Target="../media/image33.jpeg"/><Relationship Id="rId37" Type="http://schemas.openxmlformats.org/officeDocument/2006/relationships/image" Target="../media/image38.jpeg"/><Relationship Id="rId40" Type="http://schemas.openxmlformats.org/officeDocument/2006/relationships/image" Target="../media/image41.jpeg"/><Relationship Id="rId45" Type="http://schemas.openxmlformats.org/officeDocument/2006/relationships/image" Target="../media/image46.jpeg"/><Relationship Id="rId5" Type="http://schemas.openxmlformats.org/officeDocument/2006/relationships/image" Target="../media/image6.jpeg"/><Relationship Id="rId15" Type="http://schemas.openxmlformats.org/officeDocument/2006/relationships/image" Target="../media/image16.jpeg"/><Relationship Id="rId23" Type="http://schemas.openxmlformats.org/officeDocument/2006/relationships/image" Target="../media/image24.jpg"/><Relationship Id="rId28" Type="http://schemas.openxmlformats.org/officeDocument/2006/relationships/image" Target="../media/image29.jpg"/><Relationship Id="rId36" Type="http://schemas.openxmlformats.org/officeDocument/2006/relationships/image" Target="../media/image37.jpg"/><Relationship Id="rId10" Type="http://schemas.openxmlformats.org/officeDocument/2006/relationships/image" Target="../media/image11.jpeg"/><Relationship Id="rId19" Type="http://schemas.openxmlformats.org/officeDocument/2006/relationships/image" Target="../media/image20.jpg"/><Relationship Id="rId31" Type="http://schemas.openxmlformats.org/officeDocument/2006/relationships/image" Target="../media/image32.jpeg"/><Relationship Id="rId44" Type="http://schemas.openxmlformats.org/officeDocument/2006/relationships/image" Target="../media/image45.jpeg"/><Relationship Id="rId4" Type="http://schemas.openxmlformats.org/officeDocument/2006/relationships/image" Target="../media/image5.jpeg"/><Relationship Id="rId9" Type="http://schemas.openxmlformats.org/officeDocument/2006/relationships/image" Target="../media/image10.jpg"/><Relationship Id="rId14" Type="http://schemas.openxmlformats.org/officeDocument/2006/relationships/image" Target="../media/image15.jpg"/><Relationship Id="rId22" Type="http://schemas.openxmlformats.org/officeDocument/2006/relationships/image" Target="../media/image23.jpeg"/><Relationship Id="rId27" Type="http://schemas.openxmlformats.org/officeDocument/2006/relationships/image" Target="../media/image28.JPG"/><Relationship Id="rId30" Type="http://schemas.openxmlformats.org/officeDocument/2006/relationships/image" Target="../media/image31.jpeg"/><Relationship Id="rId35" Type="http://schemas.openxmlformats.org/officeDocument/2006/relationships/image" Target="../media/image36.jpeg"/><Relationship Id="rId43" Type="http://schemas.openxmlformats.org/officeDocument/2006/relationships/image" Target="../media/image44.jpg"/><Relationship Id="rId8" Type="http://schemas.openxmlformats.org/officeDocument/2006/relationships/image" Target="../media/image9.jpg"/><Relationship Id="rId3" Type="http://schemas.openxmlformats.org/officeDocument/2006/relationships/image" Target="../media/image4.jpg"/><Relationship Id="rId12" Type="http://schemas.openxmlformats.org/officeDocument/2006/relationships/image" Target="../media/image13.jpg"/><Relationship Id="rId17" Type="http://schemas.openxmlformats.org/officeDocument/2006/relationships/image" Target="../media/image18.jpeg"/><Relationship Id="rId25" Type="http://schemas.openxmlformats.org/officeDocument/2006/relationships/image" Target="../media/image26.jpg"/><Relationship Id="rId33" Type="http://schemas.openxmlformats.org/officeDocument/2006/relationships/image" Target="../media/image34.jpeg"/><Relationship Id="rId38" Type="http://schemas.openxmlformats.org/officeDocument/2006/relationships/image" Target="../media/image39.jpg"/><Relationship Id="rId20" Type="http://schemas.openxmlformats.org/officeDocument/2006/relationships/image" Target="../media/image21.jpg"/><Relationship Id="rId41" Type="http://schemas.openxmlformats.org/officeDocument/2006/relationships/image" Target="../media/image4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Welcome to CSE 142!</a:t>
            </a:r>
          </a:p>
        </p:txBody>
      </p:sp>
      <p:sp>
        <p:nvSpPr>
          <p:cNvPr id="3" name="Subtitle 2"/>
          <p:cNvSpPr>
            <a:spLocks noGrp="1"/>
          </p:cNvSpPr>
          <p:nvPr>
            <p:ph type="subTitle" idx="1"/>
          </p:nvPr>
        </p:nvSpPr>
        <p:spPr>
          <a:xfrm>
            <a:off x="1524000" y="3602038"/>
            <a:ext cx="9144000" cy="1007799"/>
          </a:xfrm>
        </p:spPr>
        <p:txBody>
          <a:bodyPr/>
          <a:lstStyle/>
          <a:p>
            <a:r>
              <a:rPr lang="en-US" dirty="0"/>
              <a:t>Brett Wortzman</a:t>
            </a:r>
          </a:p>
          <a:p>
            <a:r>
              <a:rPr lang="en-US" dirty="0"/>
              <a:t>Autumn 2020</a:t>
            </a:r>
          </a:p>
        </p:txBody>
      </p:sp>
      <p:sp>
        <p:nvSpPr>
          <p:cNvPr id="4" name="Subtitle 2"/>
          <p:cNvSpPr txBox="1">
            <a:spLocks/>
          </p:cNvSpPr>
          <p:nvPr/>
        </p:nvSpPr>
        <p:spPr>
          <a:xfrm>
            <a:off x="1524000" y="4701912"/>
            <a:ext cx="9144000" cy="100779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i="1" dirty="0"/>
              <a:t>Please make sure your microphone is muted.</a:t>
            </a:r>
          </a:p>
          <a:p>
            <a:r>
              <a:rPr lang="en-US" i="1" dirty="0"/>
              <a:t>If you’re willing, turn on your video so we can see you!</a:t>
            </a:r>
          </a:p>
        </p:txBody>
      </p:sp>
    </p:spTree>
    <p:extLst>
      <p:ext uri="{BB962C8B-B14F-4D97-AF65-F5344CB8AC3E}">
        <p14:creationId xmlns:p14="http://schemas.microsoft.com/office/powerpoint/2010/main" val="878207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p:txBody>
          <a:bodyPr>
            <a:normAutofit/>
          </a:bodyPr>
          <a:lstStyle/>
          <a:p>
            <a:r>
              <a:rPr lang="en-US" dirty="0"/>
              <a:t>About us</a:t>
            </a:r>
          </a:p>
          <a:p>
            <a:r>
              <a:rPr lang="en-US" dirty="0"/>
              <a:t>About this course</a:t>
            </a:r>
          </a:p>
          <a:p>
            <a:pPr lvl="1"/>
            <a:r>
              <a:rPr lang="en-US" dirty="0"/>
              <a:t>Learning objectives</a:t>
            </a:r>
          </a:p>
          <a:p>
            <a:pPr lvl="1"/>
            <a:r>
              <a:rPr lang="en-US" dirty="0"/>
              <a:t>Other similar courses</a:t>
            </a:r>
          </a:p>
          <a:p>
            <a:pPr lvl="1"/>
            <a:r>
              <a:rPr lang="en-US" dirty="0"/>
              <a:t>Course components</a:t>
            </a:r>
          </a:p>
          <a:p>
            <a:r>
              <a:rPr lang="en-US" dirty="0">
                <a:solidFill>
                  <a:schemeClr val="accent5"/>
                </a:solidFill>
              </a:rPr>
              <a:t>Our learning model</a:t>
            </a:r>
          </a:p>
        </p:txBody>
      </p:sp>
      <p:sp>
        <p:nvSpPr>
          <p:cNvPr id="8" name="Content Placeholder 7"/>
          <p:cNvSpPr>
            <a:spLocks noGrp="1"/>
          </p:cNvSpPr>
          <p:nvPr>
            <p:ph sz="half" idx="2"/>
          </p:nvPr>
        </p:nvSpPr>
        <p:spPr/>
        <p:txBody>
          <a:bodyPr>
            <a:normAutofit/>
          </a:bodyPr>
          <a:lstStyle/>
          <a:p>
            <a:r>
              <a:rPr lang="en-US" dirty="0"/>
              <a:t>Tools and resources</a:t>
            </a:r>
          </a:p>
          <a:p>
            <a:pPr lvl="1"/>
            <a:r>
              <a:rPr lang="en-US" dirty="0"/>
              <a:t>Course Website</a:t>
            </a:r>
          </a:p>
          <a:p>
            <a:pPr lvl="1"/>
            <a:r>
              <a:rPr lang="en-US" dirty="0"/>
              <a:t>Zoom</a:t>
            </a:r>
          </a:p>
          <a:p>
            <a:pPr lvl="1"/>
            <a:r>
              <a:rPr lang="en-US" dirty="0"/>
              <a:t>Ed</a:t>
            </a:r>
          </a:p>
          <a:p>
            <a:pPr lvl="1"/>
            <a:r>
              <a:rPr lang="en-US" dirty="0" err="1"/>
              <a:t>PollEverywhere</a:t>
            </a:r>
            <a:endParaRPr lang="en-US" dirty="0"/>
          </a:p>
          <a:p>
            <a:pPr lvl="1"/>
            <a:r>
              <a:rPr lang="en-US" dirty="0"/>
              <a:t>Discord</a:t>
            </a:r>
          </a:p>
          <a:p>
            <a:r>
              <a:rPr lang="en-US" dirty="0"/>
              <a:t>Assessment and grading</a:t>
            </a:r>
          </a:p>
          <a:p>
            <a:r>
              <a:rPr lang="en-US" dirty="0"/>
              <a:t>Collaboration</a:t>
            </a:r>
          </a:p>
        </p:txBody>
      </p:sp>
      <p:sp>
        <p:nvSpPr>
          <p:cNvPr id="6" name="Footer Placeholder 5"/>
          <p:cNvSpPr>
            <a:spLocks noGrp="1"/>
          </p:cNvSpPr>
          <p:nvPr>
            <p:ph type="ftr" sz="quarter" idx="11"/>
          </p:nvPr>
        </p:nvSpPr>
        <p:spPr/>
        <p:txBody>
          <a:bodyPr/>
          <a:lstStyle/>
          <a:p>
            <a:r>
              <a:rPr lang="en-US" dirty="0">
                <a:solidFill>
                  <a:schemeClr val="bg1"/>
                </a:solidFill>
              </a:rPr>
              <a:t>Lesson 0 - Autumn 2020</a:t>
            </a:r>
          </a:p>
        </p:txBody>
      </p:sp>
      <p:sp>
        <p:nvSpPr>
          <p:cNvPr id="7" name="Slide Number Placeholder 6"/>
          <p:cNvSpPr>
            <a:spLocks noGrp="1"/>
          </p:cNvSpPr>
          <p:nvPr>
            <p:ph type="sldNum" sz="quarter" idx="12"/>
          </p:nvPr>
        </p:nvSpPr>
        <p:spPr/>
        <p:txBody>
          <a:bodyPr/>
          <a:lstStyle/>
          <a:p>
            <a:fld id="{9D3C886E-6997-4228-A88B-2272D22D50D1}" type="slidenum">
              <a:rPr lang="en-US" smtClean="0">
                <a:solidFill>
                  <a:schemeClr val="bg1"/>
                </a:solidFill>
              </a:rPr>
              <a:t>10</a:t>
            </a:fld>
            <a:endParaRPr lang="en-US" dirty="0">
              <a:solidFill>
                <a:schemeClr val="bg1"/>
              </a:solidFill>
            </a:endParaRPr>
          </a:p>
        </p:txBody>
      </p:sp>
      <p:sp>
        <p:nvSpPr>
          <p:cNvPr id="4" name="Right Arrow 3"/>
          <p:cNvSpPr/>
          <p:nvPr/>
        </p:nvSpPr>
        <p:spPr>
          <a:xfrm flipH="1">
            <a:off x="4095656" y="4181465"/>
            <a:ext cx="580171" cy="157655"/>
          </a:xfrm>
          <a:prstGeom prst="rightArrow">
            <a:avLst>
              <a:gd name="adj1" fmla="val 50000"/>
              <a:gd name="adj2" fmla="val 102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5391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Lesson 0 - Autumn 2020</a:t>
            </a:r>
            <a:endParaRPr lang="en-US" dirty="0"/>
          </a:p>
        </p:txBody>
      </p:sp>
      <p:sp>
        <p:nvSpPr>
          <p:cNvPr id="6" name="Slide Number Placeholder 5"/>
          <p:cNvSpPr>
            <a:spLocks noGrp="1"/>
          </p:cNvSpPr>
          <p:nvPr>
            <p:ph type="sldNum" sz="quarter" idx="12"/>
          </p:nvPr>
        </p:nvSpPr>
        <p:spPr/>
        <p:txBody>
          <a:bodyPr/>
          <a:lstStyle/>
          <a:p>
            <a:fld id="{9D3C886E-6997-4228-A88B-2272D22D50D1}" type="slidenum">
              <a:rPr lang="en-US" smtClean="0"/>
              <a:pPr/>
              <a:t>11</a:t>
            </a:fld>
            <a:endParaRPr lang="en-US" dirty="0"/>
          </a:p>
        </p:txBody>
      </p:sp>
      <p:pic>
        <p:nvPicPr>
          <p:cNvPr id="2050" name="Picture 2" descr="https://lh3.googleusercontent.com/hc_rn47Rrv_0lYi1TgIpEV0y6gMYkyYCu-bWRckykKcw-J6095JOR8X8-sgIyLfyJPofnQ4XpqGntu1A0ga4oKIbiRT8rsGoIJIYMaAk7jsaM3TRPXTP6SmgCiplpDZWWhf74HxWK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1520" y="411480"/>
            <a:ext cx="8108959" cy="5407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118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Digression: My New Hobby</a:t>
            </a:r>
            <a:endParaRPr lang="en-US" dirty="0"/>
          </a:p>
        </p:txBody>
      </p:sp>
      <p:sp>
        <p:nvSpPr>
          <p:cNvPr id="5" name="Content Placeholder 4">
            <a:extLst>
              <a:ext uri="{FF2B5EF4-FFF2-40B4-BE49-F238E27FC236}">
                <a16:creationId xmlns:a16="http://schemas.microsoft.com/office/drawing/2014/main" id="{56BCD5CD-B453-4D6D-B9FB-370F7D77D9B3}"/>
              </a:ext>
            </a:extLst>
          </p:cNvPr>
          <p:cNvSpPr>
            <a:spLocks noGrp="1"/>
          </p:cNvSpPr>
          <p:nvPr>
            <p:ph idx="1"/>
          </p:nvPr>
        </p:nvSpPr>
        <p:spPr/>
        <p:txBody>
          <a:bodyPr/>
          <a:lstStyle/>
          <a:p>
            <a:pPr marL="0" indent="0">
              <a:buNone/>
            </a:pPr>
            <a:r>
              <a:rPr lang="en-US" i="1" dirty="0"/>
              <a:t>Amigurumi: </a:t>
            </a:r>
            <a:r>
              <a:rPr lang="en-US" dirty="0"/>
              <a:t>Japanese art of creating crocheted or knitted stuffed toys</a:t>
            </a:r>
            <a:endParaRPr lang="en-US" i="1" dirty="0"/>
          </a:p>
        </p:txBody>
      </p:sp>
      <p:sp>
        <p:nvSpPr>
          <p:cNvPr id="2" name="Footer Placeholder 1"/>
          <p:cNvSpPr>
            <a:spLocks noGrp="1"/>
          </p:cNvSpPr>
          <p:nvPr>
            <p:ph type="ftr" sz="quarter" idx="11"/>
          </p:nvPr>
        </p:nvSpPr>
        <p:spPr/>
        <p:txBody>
          <a:bodyPr/>
          <a:lstStyle/>
          <a:p>
            <a:r>
              <a:rPr lang="en-US"/>
              <a:t>Lesson 0 - Autumn 2020</a:t>
            </a:r>
          </a:p>
        </p:txBody>
      </p:sp>
      <p:sp>
        <p:nvSpPr>
          <p:cNvPr id="3" name="Slide Number Placeholder 2"/>
          <p:cNvSpPr>
            <a:spLocks noGrp="1"/>
          </p:cNvSpPr>
          <p:nvPr>
            <p:ph type="sldNum" sz="quarter" idx="12"/>
          </p:nvPr>
        </p:nvSpPr>
        <p:spPr/>
        <p:txBody>
          <a:bodyPr/>
          <a:lstStyle/>
          <a:p>
            <a:fld id="{9D3C886E-6997-4228-A88B-2272D22D50D1}" type="slidenum">
              <a:rPr lang="en-US" smtClean="0"/>
              <a:pPr/>
              <a:t>12</a:t>
            </a:fld>
            <a:endParaRPr lang="en-US"/>
          </a:p>
        </p:txBody>
      </p:sp>
      <p:pic>
        <p:nvPicPr>
          <p:cNvPr id="1028" name="Picture 4" descr="Woobles penguin">
            <a:extLst>
              <a:ext uri="{FF2B5EF4-FFF2-40B4-BE49-F238E27FC236}">
                <a16:creationId xmlns:a16="http://schemas.microsoft.com/office/drawing/2014/main" id="{6A43FB6B-E1E8-4873-B656-A03C583AD0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000" t="23600" r="5000"/>
          <a:stretch/>
        </p:blipFill>
        <p:spPr bwMode="auto">
          <a:xfrm>
            <a:off x="838200" y="2534195"/>
            <a:ext cx="3372312" cy="3180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432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Digression: My New Hobby</a:t>
            </a:r>
            <a:endParaRPr lang="en-US" dirty="0"/>
          </a:p>
        </p:txBody>
      </p:sp>
      <p:sp>
        <p:nvSpPr>
          <p:cNvPr id="5" name="Content Placeholder 4">
            <a:extLst>
              <a:ext uri="{FF2B5EF4-FFF2-40B4-BE49-F238E27FC236}">
                <a16:creationId xmlns:a16="http://schemas.microsoft.com/office/drawing/2014/main" id="{56BCD5CD-B453-4D6D-B9FB-370F7D77D9B3}"/>
              </a:ext>
            </a:extLst>
          </p:cNvPr>
          <p:cNvSpPr>
            <a:spLocks noGrp="1"/>
          </p:cNvSpPr>
          <p:nvPr>
            <p:ph idx="1"/>
          </p:nvPr>
        </p:nvSpPr>
        <p:spPr>
          <a:xfrm>
            <a:off x="838200" y="1825625"/>
            <a:ext cx="10273937" cy="4218516"/>
          </a:xfrm>
        </p:spPr>
        <p:txBody>
          <a:bodyPr/>
          <a:lstStyle/>
          <a:p>
            <a:pPr marL="0" indent="0">
              <a:buNone/>
            </a:pPr>
            <a:r>
              <a:rPr lang="en-US" i="1" dirty="0"/>
              <a:t>Amigurumi: </a:t>
            </a:r>
            <a:r>
              <a:rPr lang="en-US" dirty="0"/>
              <a:t>Japanese art of creating crocheted or knitted stuffed toys</a:t>
            </a:r>
            <a:endParaRPr lang="en-US" i="1" dirty="0"/>
          </a:p>
        </p:txBody>
      </p:sp>
      <p:sp>
        <p:nvSpPr>
          <p:cNvPr id="2" name="Footer Placeholder 1"/>
          <p:cNvSpPr>
            <a:spLocks noGrp="1"/>
          </p:cNvSpPr>
          <p:nvPr>
            <p:ph type="ftr" sz="quarter" idx="11"/>
          </p:nvPr>
        </p:nvSpPr>
        <p:spPr/>
        <p:txBody>
          <a:bodyPr/>
          <a:lstStyle/>
          <a:p>
            <a:r>
              <a:rPr lang="en-US"/>
              <a:t>Lesson 0 - Autumn 2020</a:t>
            </a:r>
          </a:p>
        </p:txBody>
      </p:sp>
      <p:sp>
        <p:nvSpPr>
          <p:cNvPr id="3" name="Slide Number Placeholder 2"/>
          <p:cNvSpPr>
            <a:spLocks noGrp="1"/>
          </p:cNvSpPr>
          <p:nvPr>
            <p:ph type="sldNum" sz="quarter" idx="12"/>
          </p:nvPr>
        </p:nvSpPr>
        <p:spPr/>
        <p:txBody>
          <a:bodyPr/>
          <a:lstStyle/>
          <a:p>
            <a:fld id="{9D3C886E-6997-4228-A88B-2272D22D50D1}" type="slidenum">
              <a:rPr lang="en-US" smtClean="0"/>
              <a:pPr/>
              <a:t>13</a:t>
            </a:fld>
            <a:endParaRPr lang="en-US"/>
          </a:p>
        </p:txBody>
      </p:sp>
      <p:pic>
        <p:nvPicPr>
          <p:cNvPr id="1026" name="Picture 2">
            <a:extLst>
              <a:ext uri="{FF2B5EF4-FFF2-40B4-BE49-F238E27FC236}">
                <a16:creationId xmlns:a16="http://schemas.microsoft.com/office/drawing/2014/main" id="{E920910A-E346-4A04-9067-6E5C1369AB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418" t="9557" r="15276" b="13344"/>
          <a:stretch/>
        </p:blipFill>
        <p:spPr bwMode="auto">
          <a:xfrm>
            <a:off x="7672334" y="2534196"/>
            <a:ext cx="3439803" cy="3187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oobles penguin">
            <a:extLst>
              <a:ext uri="{FF2B5EF4-FFF2-40B4-BE49-F238E27FC236}">
                <a16:creationId xmlns:a16="http://schemas.microsoft.com/office/drawing/2014/main" id="{6A43FB6B-E1E8-4873-B656-A03C583AD0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000" t="23600" r="5000"/>
          <a:stretch/>
        </p:blipFill>
        <p:spPr bwMode="auto">
          <a:xfrm>
            <a:off x="838200" y="2534196"/>
            <a:ext cx="3372312" cy="3180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832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Digression: My New Hobby</a:t>
            </a:r>
            <a:endParaRPr lang="en-US" dirty="0"/>
          </a:p>
        </p:txBody>
      </p:sp>
      <p:sp>
        <p:nvSpPr>
          <p:cNvPr id="5" name="Content Placeholder 4">
            <a:extLst>
              <a:ext uri="{FF2B5EF4-FFF2-40B4-BE49-F238E27FC236}">
                <a16:creationId xmlns:a16="http://schemas.microsoft.com/office/drawing/2014/main" id="{56BCD5CD-B453-4D6D-B9FB-370F7D77D9B3}"/>
              </a:ext>
            </a:extLst>
          </p:cNvPr>
          <p:cNvSpPr>
            <a:spLocks noGrp="1"/>
          </p:cNvSpPr>
          <p:nvPr>
            <p:ph idx="1"/>
          </p:nvPr>
        </p:nvSpPr>
        <p:spPr>
          <a:xfrm>
            <a:off x="838200" y="1825625"/>
            <a:ext cx="10273937" cy="4218516"/>
          </a:xfrm>
        </p:spPr>
        <p:txBody>
          <a:bodyPr/>
          <a:lstStyle/>
          <a:p>
            <a:pPr marL="0" indent="0">
              <a:buNone/>
            </a:pPr>
            <a:r>
              <a:rPr lang="en-US" i="1" dirty="0"/>
              <a:t>Amigurumi: </a:t>
            </a:r>
            <a:r>
              <a:rPr lang="en-US" dirty="0"/>
              <a:t>Japanese art of creating crocheted or knitted stuffed toys</a:t>
            </a:r>
            <a:endParaRPr lang="en-US" i="1" dirty="0"/>
          </a:p>
        </p:txBody>
      </p:sp>
      <p:sp>
        <p:nvSpPr>
          <p:cNvPr id="2" name="Footer Placeholder 1"/>
          <p:cNvSpPr>
            <a:spLocks noGrp="1"/>
          </p:cNvSpPr>
          <p:nvPr>
            <p:ph type="ftr" sz="quarter" idx="11"/>
          </p:nvPr>
        </p:nvSpPr>
        <p:spPr/>
        <p:txBody>
          <a:bodyPr/>
          <a:lstStyle/>
          <a:p>
            <a:r>
              <a:rPr lang="en-US"/>
              <a:t>Lesson 0 - Autumn 2020</a:t>
            </a:r>
          </a:p>
        </p:txBody>
      </p:sp>
      <p:sp>
        <p:nvSpPr>
          <p:cNvPr id="3" name="Slide Number Placeholder 2"/>
          <p:cNvSpPr>
            <a:spLocks noGrp="1"/>
          </p:cNvSpPr>
          <p:nvPr>
            <p:ph type="sldNum" sz="quarter" idx="12"/>
          </p:nvPr>
        </p:nvSpPr>
        <p:spPr/>
        <p:txBody>
          <a:bodyPr/>
          <a:lstStyle/>
          <a:p>
            <a:fld id="{9D3C886E-6997-4228-A88B-2272D22D50D1}" type="slidenum">
              <a:rPr lang="en-US" smtClean="0"/>
              <a:pPr/>
              <a:t>14</a:t>
            </a:fld>
            <a:endParaRPr lang="en-US"/>
          </a:p>
        </p:txBody>
      </p:sp>
      <p:pic>
        <p:nvPicPr>
          <p:cNvPr id="1026" name="Picture 2">
            <a:extLst>
              <a:ext uri="{FF2B5EF4-FFF2-40B4-BE49-F238E27FC236}">
                <a16:creationId xmlns:a16="http://schemas.microsoft.com/office/drawing/2014/main" id="{E920910A-E346-4A04-9067-6E5C1369AB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269" t="9557" r="15277" b="13344"/>
          <a:stretch/>
        </p:blipFill>
        <p:spPr bwMode="auto">
          <a:xfrm>
            <a:off x="4946470" y="2534196"/>
            <a:ext cx="6165668" cy="3187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oobles penguin">
            <a:extLst>
              <a:ext uri="{FF2B5EF4-FFF2-40B4-BE49-F238E27FC236}">
                <a16:creationId xmlns:a16="http://schemas.microsoft.com/office/drawing/2014/main" id="{6A43FB6B-E1E8-4873-B656-A03C583AD0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000" t="23600" r="5000"/>
          <a:stretch/>
        </p:blipFill>
        <p:spPr bwMode="auto">
          <a:xfrm>
            <a:off x="838200" y="2534196"/>
            <a:ext cx="3372312" cy="3180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689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in CSE 142 (or anywhere)</a:t>
            </a:r>
          </a:p>
        </p:txBody>
      </p:sp>
      <p:sp>
        <p:nvSpPr>
          <p:cNvPr id="4" name="Footer Placeholder 3"/>
          <p:cNvSpPr>
            <a:spLocks noGrp="1"/>
          </p:cNvSpPr>
          <p:nvPr>
            <p:ph type="ftr" sz="quarter" idx="11"/>
          </p:nvPr>
        </p:nvSpPr>
        <p:spPr/>
        <p:txBody>
          <a:bodyPr/>
          <a:lstStyle/>
          <a:p>
            <a:r>
              <a:rPr lang="en-US"/>
              <a:t>Lesson 0 - Autumn 2020</a:t>
            </a:r>
            <a:endParaRPr lang="en-US" dirty="0"/>
          </a:p>
        </p:txBody>
      </p:sp>
      <p:sp>
        <p:nvSpPr>
          <p:cNvPr id="5" name="Slide Number Placeholder 4"/>
          <p:cNvSpPr>
            <a:spLocks noGrp="1"/>
          </p:cNvSpPr>
          <p:nvPr>
            <p:ph type="sldNum" sz="quarter" idx="12"/>
          </p:nvPr>
        </p:nvSpPr>
        <p:spPr/>
        <p:txBody>
          <a:bodyPr/>
          <a:lstStyle/>
          <a:p>
            <a:fld id="{9D3C886E-6997-4228-A88B-2272D22D50D1}" type="slidenum">
              <a:rPr lang="en-US" smtClean="0"/>
              <a:pPr/>
              <a:t>15</a:t>
            </a:fld>
            <a:endParaRPr lang="en-US" dirty="0"/>
          </a:p>
        </p:txBody>
      </p:sp>
      <p:pic>
        <p:nvPicPr>
          <p:cNvPr id="9" name="Content Placeholder 8"/>
          <p:cNvPicPr>
            <a:picLocks noGrp="1" noChangeAspect="1"/>
          </p:cNvPicPr>
          <p:nvPr>
            <p:ph idx="1"/>
          </p:nvPr>
        </p:nvPicPr>
        <p:blipFill>
          <a:blip r:embed="rId2"/>
          <a:stretch>
            <a:fillRect/>
          </a:stretch>
        </p:blipFill>
        <p:spPr>
          <a:xfrm>
            <a:off x="1807588" y="1544773"/>
            <a:ext cx="8576823" cy="4217988"/>
          </a:xfrm>
          <a:prstGeom prst="rect">
            <a:avLst/>
          </a:prstGeom>
        </p:spPr>
      </p:pic>
    </p:spTree>
    <p:extLst>
      <p:ext uri="{BB962C8B-B14F-4D97-AF65-F5344CB8AC3E}">
        <p14:creationId xmlns:p14="http://schemas.microsoft.com/office/powerpoint/2010/main" val="849112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p:txBody>
          <a:bodyPr>
            <a:normAutofit/>
          </a:bodyPr>
          <a:lstStyle/>
          <a:p>
            <a:r>
              <a:rPr lang="en-US" dirty="0"/>
              <a:t>About us</a:t>
            </a:r>
          </a:p>
          <a:p>
            <a:r>
              <a:rPr lang="en-US" dirty="0"/>
              <a:t>About this course</a:t>
            </a:r>
          </a:p>
          <a:p>
            <a:pPr lvl="1"/>
            <a:r>
              <a:rPr lang="en-US" dirty="0"/>
              <a:t>Learning objectives</a:t>
            </a:r>
          </a:p>
          <a:p>
            <a:pPr lvl="1"/>
            <a:r>
              <a:rPr lang="en-US" dirty="0"/>
              <a:t>Other similar courses</a:t>
            </a:r>
          </a:p>
          <a:p>
            <a:pPr lvl="1"/>
            <a:r>
              <a:rPr lang="en-US" dirty="0"/>
              <a:t>Course components</a:t>
            </a:r>
          </a:p>
          <a:p>
            <a:r>
              <a:rPr lang="en-US" dirty="0"/>
              <a:t>Our learning model</a:t>
            </a:r>
          </a:p>
        </p:txBody>
      </p:sp>
      <p:sp>
        <p:nvSpPr>
          <p:cNvPr id="8" name="Content Placeholder 7"/>
          <p:cNvSpPr>
            <a:spLocks noGrp="1"/>
          </p:cNvSpPr>
          <p:nvPr>
            <p:ph sz="half" idx="2"/>
          </p:nvPr>
        </p:nvSpPr>
        <p:spPr/>
        <p:txBody>
          <a:bodyPr>
            <a:normAutofit/>
          </a:bodyPr>
          <a:lstStyle/>
          <a:p>
            <a:r>
              <a:rPr lang="en-US" dirty="0">
                <a:solidFill>
                  <a:schemeClr val="accent2"/>
                </a:solidFill>
              </a:rPr>
              <a:t>Tools and resources</a:t>
            </a:r>
          </a:p>
          <a:p>
            <a:pPr lvl="1"/>
            <a:r>
              <a:rPr lang="en-US" dirty="0">
                <a:solidFill>
                  <a:schemeClr val="accent2"/>
                </a:solidFill>
              </a:rPr>
              <a:t>Course Website</a:t>
            </a:r>
          </a:p>
          <a:p>
            <a:pPr lvl="1"/>
            <a:r>
              <a:rPr lang="en-US" dirty="0">
                <a:solidFill>
                  <a:schemeClr val="accent2"/>
                </a:solidFill>
              </a:rPr>
              <a:t>Zoom</a:t>
            </a:r>
          </a:p>
          <a:p>
            <a:pPr lvl="1"/>
            <a:r>
              <a:rPr lang="en-US" dirty="0">
                <a:solidFill>
                  <a:schemeClr val="accent2"/>
                </a:solidFill>
              </a:rPr>
              <a:t>Ed</a:t>
            </a:r>
          </a:p>
          <a:p>
            <a:pPr lvl="1"/>
            <a:r>
              <a:rPr lang="en-US" dirty="0" err="1">
                <a:solidFill>
                  <a:schemeClr val="accent2"/>
                </a:solidFill>
              </a:rPr>
              <a:t>PollEverywhere</a:t>
            </a:r>
            <a:endParaRPr lang="en-US" dirty="0">
              <a:solidFill>
                <a:schemeClr val="accent2"/>
              </a:solidFill>
            </a:endParaRPr>
          </a:p>
          <a:p>
            <a:r>
              <a:rPr lang="en-US" dirty="0"/>
              <a:t>Assessment and grading</a:t>
            </a:r>
          </a:p>
          <a:p>
            <a:r>
              <a:rPr lang="en-US" dirty="0"/>
              <a:t>Collaboration</a:t>
            </a:r>
          </a:p>
        </p:txBody>
      </p:sp>
      <p:sp>
        <p:nvSpPr>
          <p:cNvPr id="6" name="Footer Placeholder 5"/>
          <p:cNvSpPr>
            <a:spLocks noGrp="1"/>
          </p:cNvSpPr>
          <p:nvPr>
            <p:ph type="ftr" sz="quarter" idx="11"/>
          </p:nvPr>
        </p:nvSpPr>
        <p:spPr/>
        <p:txBody>
          <a:bodyPr/>
          <a:lstStyle/>
          <a:p>
            <a:r>
              <a:rPr lang="en-US" dirty="0">
                <a:solidFill>
                  <a:schemeClr val="bg1"/>
                </a:solidFill>
              </a:rPr>
              <a:t>Lesson 0 - Autumn 2020</a:t>
            </a:r>
          </a:p>
        </p:txBody>
      </p:sp>
      <p:sp>
        <p:nvSpPr>
          <p:cNvPr id="7" name="Slide Number Placeholder 6"/>
          <p:cNvSpPr>
            <a:spLocks noGrp="1"/>
          </p:cNvSpPr>
          <p:nvPr>
            <p:ph type="sldNum" sz="quarter" idx="12"/>
          </p:nvPr>
        </p:nvSpPr>
        <p:spPr/>
        <p:txBody>
          <a:bodyPr/>
          <a:lstStyle/>
          <a:p>
            <a:fld id="{9D3C886E-6997-4228-A88B-2272D22D50D1}" type="slidenum">
              <a:rPr lang="en-US" smtClean="0">
                <a:solidFill>
                  <a:schemeClr val="bg1"/>
                </a:solidFill>
              </a:rPr>
              <a:t>16</a:t>
            </a:fld>
            <a:endParaRPr lang="en-US" dirty="0">
              <a:solidFill>
                <a:schemeClr val="bg1"/>
              </a:solidFill>
            </a:endParaRPr>
          </a:p>
        </p:txBody>
      </p:sp>
      <p:sp>
        <p:nvSpPr>
          <p:cNvPr id="4" name="Right Arrow 3"/>
          <p:cNvSpPr/>
          <p:nvPr/>
        </p:nvSpPr>
        <p:spPr>
          <a:xfrm flipH="1">
            <a:off x="9467756" y="2009765"/>
            <a:ext cx="580171" cy="157655"/>
          </a:xfrm>
          <a:prstGeom prst="rightArrow">
            <a:avLst>
              <a:gd name="adj1" fmla="val 50000"/>
              <a:gd name="adj2" fmla="val 102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9850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Course Website</a:t>
            </a:r>
          </a:p>
        </p:txBody>
      </p:sp>
      <p:pic>
        <p:nvPicPr>
          <p:cNvPr id="9" name="Content Placeholder 8"/>
          <p:cNvPicPr>
            <a:picLocks noGrp="1" noChangeAspect="1"/>
          </p:cNvPicPr>
          <p:nvPr>
            <p:ph idx="1"/>
          </p:nvPr>
        </p:nvPicPr>
        <p:blipFill rotWithShape="1">
          <a:blip r:embed="rId2"/>
          <a:srcRect l="266" t="12315" r="1680" b="1799"/>
          <a:stretch/>
        </p:blipFill>
        <p:spPr>
          <a:xfrm>
            <a:off x="5399314" y="1613158"/>
            <a:ext cx="6514065" cy="3840585"/>
          </a:xfrm>
          <a:prstGeom prst="rect">
            <a:avLst/>
          </a:prstGeom>
        </p:spPr>
      </p:pic>
      <p:sp>
        <p:nvSpPr>
          <p:cNvPr id="5" name="Footer Placeholder 4"/>
          <p:cNvSpPr>
            <a:spLocks noGrp="1"/>
          </p:cNvSpPr>
          <p:nvPr>
            <p:ph type="ftr" sz="quarter" idx="11"/>
          </p:nvPr>
        </p:nvSpPr>
        <p:spPr/>
        <p:txBody>
          <a:bodyPr/>
          <a:lstStyle/>
          <a:p>
            <a:r>
              <a:rPr lang="en-US"/>
              <a:t>Lesson 0 - Autumn 2020</a:t>
            </a:r>
            <a:endParaRPr lang="en-US" dirty="0"/>
          </a:p>
        </p:txBody>
      </p:sp>
      <p:sp>
        <p:nvSpPr>
          <p:cNvPr id="6" name="Slide Number Placeholder 5"/>
          <p:cNvSpPr>
            <a:spLocks noGrp="1"/>
          </p:cNvSpPr>
          <p:nvPr>
            <p:ph type="sldNum" sz="quarter" idx="12"/>
          </p:nvPr>
        </p:nvSpPr>
        <p:spPr/>
        <p:txBody>
          <a:bodyPr/>
          <a:lstStyle/>
          <a:p>
            <a:fld id="{9D3C886E-6997-4228-A88B-2272D22D50D1}" type="slidenum">
              <a:rPr lang="en-US" smtClean="0"/>
              <a:pPr/>
              <a:t>17</a:t>
            </a:fld>
            <a:endParaRPr lang="en-US" dirty="0"/>
          </a:p>
        </p:txBody>
      </p:sp>
      <p:sp>
        <p:nvSpPr>
          <p:cNvPr id="11" name="TextBox 10"/>
          <p:cNvSpPr txBox="1"/>
          <p:nvPr/>
        </p:nvSpPr>
        <p:spPr>
          <a:xfrm>
            <a:off x="1129328" y="1613158"/>
            <a:ext cx="3473152" cy="646331"/>
          </a:xfrm>
          <a:prstGeom prst="rect">
            <a:avLst/>
          </a:prstGeom>
          <a:ln cap="sq"/>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3600" dirty="0">
                <a:solidFill>
                  <a:schemeClr val="bg1"/>
                </a:solidFill>
              </a:rPr>
              <a:t>cs.uw.edu/142</a:t>
            </a:r>
          </a:p>
        </p:txBody>
      </p:sp>
      <p:sp>
        <p:nvSpPr>
          <p:cNvPr id="14" name="Content Placeholder 2"/>
          <p:cNvSpPr txBox="1">
            <a:spLocks/>
          </p:cNvSpPr>
          <p:nvPr/>
        </p:nvSpPr>
        <p:spPr>
          <a:xfrm>
            <a:off x="838200" y="2423160"/>
            <a:ext cx="4320540" cy="33643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Primary source of course information (</a:t>
            </a:r>
            <a:r>
              <a:rPr lang="en-US" i="1" dirty="0"/>
              <a:t>not</a:t>
            </a:r>
            <a:r>
              <a:rPr lang="en-US" dirty="0"/>
              <a:t> Canvas)</a:t>
            </a:r>
          </a:p>
          <a:p>
            <a:r>
              <a:rPr lang="en-US" dirty="0"/>
              <a:t>Calendar will contain links to (almost) all resources</a:t>
            </a:r>
          </a:p>
          <a:p>
            <a:pPr marL="0" indent="0">
              <a:buNone/>
            </a:pPr>
            <a:endParaRPr lang="en-US" dirty="0"/>
          </a:p>
        </p:txBody>
      </p:sp>
    </p:spTree>
    <p:extLst>
      <p:ext uri="{BB962C8B-B14F-4D97-AF65-F5344CB8AC3E}">
        <p14:creationId xmlns:p14="http://schemas.microsoft.com/office/powerpoint/2010/main" val="1891491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Course Website</a:t>
            </a:r>
          </a:p>
        </p:txBody>
      </p:sp>
      <p:sp>
        <p:nvSpPr>
          <p:cNvPr id="5" name="Footer Placeholder 4"/>
          <p:cNvSpPr>
            <a:spLocks noGrp="1"/>
          </p:cNvSpPr>
          <p:nvPr>
            <p:ph type="ftr" sz="quarter" idx="11"/>
          </p:nvPr>
        </p:nvSpPr>
        <p:spPr/>
        <p:txBody>
          <a:bodyPr/>
          <a:lstStyle/>
          <a:p>
            <a:r>
              <a:rPr lang="en-US"/>
              <a:t>Lesson 0 - Autumn 2020</a:t>
            </a:r>
            <a:endParaRPr lang="en-US" dirty="0"/>
          </a:p>
        </p:txBody>
      </p:sp>
      <p:sp>
        <p:nvSpPr>
          <p:cNvPr id="6" name="Slide Number Placeholder 5"/>
          <p:cNvSpPr>
            <a:spLocks noGrp="1"/>
          </p:cNvSpPr>
          <p:nvPr>
            <p:ph type="sldNum" sz="quarter" idx="12"/>
          </p:nvPr>
        </p:nvSpPr>
        <p:spPr/>
        <p:txBody>
          <a:bodyPr/>
          <a:lstStyle/>
          <a:p>
            <a:fld id="{9D3C886E-6997-4228-A88B-2272D22D50D1}" type="slidenum">
              <a:rPr lang="en-US" smtClean="0"/>
              <a:pPr/>
              <a:t>18</a:t>
            </a:fld>
            <a:endParaRPr lang="en-US" dirty="0"/>
          </a:p>
        </p:txBody>
      </p:sp>
      <p:sp>
        <p:nvSpPr>
          <p:cNvPr id="14" name="Content Placeholder 2"/>
          <p:cNvSpPr txBox="1">
            <a:spLocks/>
          </p:cNvSpPr>
          <p:nvPr/>
        </p:nvSpPr>
        <p:spPr>
          <a:xfrm>
            <a:off x="838200" y="2423160"/>
            <a:ext cx="4320540" cy="33643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pic>
        <p:nvPicPr>
          <p:cNvPr id="10" name="Content Placeholder 8"/>
          <p:cNvPicPr>
            <a:picLocks noChangeAspect="1"/>
          </p:cNvPicPr>
          <p:nvPr/>
        </p:nvPicPr>
        <p:blipFill rotWithShape="1">
          <a:blip r:embed="rId2"/>
          <a:srcRect l="266" t="12315" r="1680" b="1799"/>
          <a:stretch/>
        </p:blipFill>
        <p:spPr>
          <a:xfrm>
            <a:off x="7205035" y="1613159"/>
            <a:ext cx="4708344" cy="2775962"/>
          </a:xfrm>
          <a:prstGeom prst="rect">
            <a:avLst/>
          </a:prstGeom>
        </p:spPr>
      </p:pic>
      <p:pic>
        <p:nvPicPr>
          <p:cNvPr id="2" name="Picture 1"/>
          <p:cNvPicPr>
            <a:picLocks noChangeAspect="1"/>
          </p:cNvPicPr>
          <p:nvPr/>
        </p:nvPicPr>
        <p:blipFill rotWithShape="1">
          <a:blip r:embed="rId3"/>
          <a:srcRect t="8812" r="1246"/>
          <a:stretch/>
        </p:blipFill>
        <p:spPr>
          <a:xfrm>
            <a:off x="516980" y="2449286"/>
            <a:ext cx="5895886" cy="3289150"/>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10979331" y="1613159"/>
            <a:ext cx="222069" cy="124201"/>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p:cNvSpPr txBox="1">
            <a:spLocks/>
          </p:cNvSpPr>
          <p:nvPr/>
        </p:nvSpPr>
        <p:spPr>
          <a:xfrm>
            <a:off x="516980" y="1880485"/>
            <a:ext cx="5638800" cy="5529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i="1" dirty="0"/>
              <a:t>Please review the syllabus ASAP.</a:t>
            </a:r>
          </a:p>
        </p:txBody>
      </p:sp>
      <p:sp>
        <p:nvSpPr>
          <p:cNvPr id="18" name="Rectangle 17"/>
          <p:cNvSpPr/>
          <p:nvPr/>
        </p:nvSpPr>
        <p:spPr>
          <a:xfrm>
            <a:off x="457200" y="2370910"/>
            <a:ext cx="6021977" cy="341664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stCxn id="8" idx="1"/>
          </p:cNvCxnSpPr>
          <p:nvPr/>
        </p:nvCxnSpPr>
        <p:spPr>
          <a:xfrm flipH="1">
            <a:off x="6479177" y="1675260"/>
            <a:ext cx="4500154" cy="6956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8" idx="2"/>
          </p:cNvCxnSpPr>
          <p:nvPr/>
        </p:nvCxnSpPr>
        <p:spPr>
          <a:xfrm flipH="1">
            <a:off x="6479177" y="1737360"/>
            <a:ext cx="4611189" cy="4050189"/>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1906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Course Website</a:t>
            </a:r>
          </a:p>
        </p:txBody>
      </p:sp>
      <p:sp>
        <p:nvSpPr>
          <p:cNvPr id="5" name="Footer Placeholder 4"/>
          <p:cNvSpPr>
            <a:spLocks noGrp="1"/>
          </p:cNvSpPr>
          <p:nvPr>
            <p:ph type="ftr" sz="quarter" idx="11"/>
          </p:nvPr>
        </p:nvSpPr>
        <p:spPr/>
        <p:txBody>
          <a:bodyPr/>
          <a:lstStyle/>
          <a:p>
            <a:r>
              <a:rPr lang="en-US"/>
              <a:t>Lesson 0 - Autumn 2020</a:t>
            </a:r>
            <a:endParaRPr lang="en-US" dirty="0"/>
          </a:p>
        </p:txBody>
      </p:sp>
      <p:sp>
        <p:nvSpPr>
          <p:cNvPr id="6" name="Slide Number Placeholder 5"/>
          <p:cNvSpPr>
            <a:spLocks noGrp="1"/>
          </p:cNvSpPr>
          <p:nvPr>
            <p:ph type="sldNum" sz="quarter" idx="12"/>
          </p:nvPr>
        </p:nvSpPr>
        <p:spPr/>
        <p:txBody>
          <a:bodyPr/>
          <a:lstStyle/>
          <a:p>
            <a:fld id="{9D3C886E-6997-4228-A88B-2272D22D50D1}" type="slidenum">
              <a:rPr lang="en-US" smtClean="0"/>
              <a:pPr/>
              <a:t>19</a:t>
            </a:fld>
            <a:endParaRPr lang="en-US" dirty="0"/>
          </a:p>
        </p:txBody>
      </p:sp>
      <p:sp>
        <p:nvSpPr>
          <p:cNvPr id="14" name="Content Placeholder 2"/>
          <p:cNvSpPr txBox="1">
            <a:spLocks/>
          </p:cNvSpPr>
          <p:nvPr/>
        </p:nvSpPr>
        <p:spPr>
          <a:xfrm>
            <a:off x="838200" y="2423160"/>
            <a:ext cx="4320540" cy="33643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pic>
        <p:nvPicPr>
          <p:cNvPr id="10" name="Content Placeholder 8"/>
          <p:cNvPicPr>
            <a:picLocks noChangeAspect="1"/>
          </p:cNvPicPr>
          <p:nvPr/>
        </p:nvPicPr>
        <p:blipFill rotWithShape="1">
          <a:blip r:embed="rId2"/>
          <a:srcRect l="266" t="12315" r="1680" b="1799"/>
          <a:stretch/>
        </p:blipFill>
        <p:spPr>
          <a:xfrm>
            <a:off x="7205035" y="1613159"/>
            <a:ext cx="4708344" cy="2775962"/>
          </a:xfrm>
          <a:prstGeom prst="rect">
            <a:avLst/>
          </a:prstGeom>
        </p:spPr>
      </p:pic>
      <p:pic>
        <p:nvPicPr>
          <p:cNvPr id="2" name="Picture 1"/>
          <p:cNvPicPr>
            <a:picLocks noChangeAspect="1"/>
          </p:cNvPicPr>
          <p:nvPr/>
        </p:nvPicPr>
        <p:blipFill rotWithShape="1">
          <a:blip r:embed="rId3"/>
          <a:srcRect t="8812" r="1246"/>
          <a:stretch/>
        </p:blipFill>
        <p:spPr>
          <a:xfrm>
            <a:off x="516980" y="2449286"/>
            <a:ext cx="5895886" cy="3289150"/>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10747466" y="1622467"/>
            <a:ext cx="199208" cy="13083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p:cNvSpPr txBox="1">
            <a:spLocks/>
          </p:cNvSpPr>
          <p:nvPr/>
        </p:nvSpPr>
        <p:spPr>
          <a:xfrm>
            <a:off x="516980" y="1880485"/>
            <a:ext cx="5638800" cy="5529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i="1" dirty="0"/>
              <a:t>Make sure you’re aware of Zoom norms.</a:t>
            </a:r>
          </a:p>
        </p:txBody>
      </p:sp>
      <p:sp>
        <p:nvSpPr>
          <p:cNvPr id="18" name="Rectangle 17"/>
          <p:cNvSpPr/>
          <p:nvPr/>
        </p:nvSpPr>
        <p:spPr>
          <a:xfrm>
            <a:off x="457200" y="2370910"/>
            <a:ext cx="6021977" cy="341664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stCxn id="8" idx="1"/>
          </p:cNvCxnSpPr>
          <p:nvPr/>
        </p:nvCxnSpPr>
        <p:spPr>
          <a:xfrm flipH="1">
            <a:off x="6502037" y="1687885"/>
            <a:ext cx="4245429" cy="6835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8" idx="2"/>
          </p:cNvCxnSpPr>
          <p:nvPr/>
        </p:nvCxnSpPr>
        <p:spPr>
          <a:xfrm flipH="1">
            <a:off x="6479179" y="1753303"/>
            <a:ext cx="4367891" cy="4034246"/>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rotWithShape="1">
          <a:blip r:embed="rId4"/>
          <a:srcRect l="-62" t="9535" r="1047" b="1020"/>
          <a:stretch/>
        </p:blipFill>
        <p:spPr>
          <a:xfrm>
            <a:off x="510994" y="2423159"/>
            <a:ext cx="5469102" cy="2984864"/>
          </a:xfrm>
          <a:prstGeom prst="rect">
            <a:avLst/>
          </a:prstGeom>
        </p:spPr>
      </p:pic>
    </p:spTree>
    <p:extLst>
      <p:ext uri="{BB962C8B-B14F-4D97-AF65-F5344CB8AC3E}">
        <p14:creationId xmlns:p14="http://schemas.microsoft.com/office/powerpoint/2010/main" val="2684589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p:txBody>
          <a:bodyPr>
            <a:normAutofit/>
          </a:bodyPr>
          <a:lstStyle/>
          <a:p>
            <a:r>
              <a:rPr lang="en-US" dirty="0"/>
              <a:t>About us</a:t>
            </a:r>
          </a:p>
          <a:p>
            <a:r>
              <a:rPr lang="en-US" dirty="0"/>
              <a:t>About this course</a:t>
            </a:r>
          </a:p>
          <a:p>
            <a:pPr lvl="1"/>
            <a:r>
              <a:rPr lang="en-US" dirty="0"/>
              <a:t>Learning objectives</a:t>
            </a:r>
          </a:p>
          <a:p>
            <a:pPr lvl="1"/>
            <a:r>
              <a:rPr lang="en-US" dirty="0"/>
              <a:t>Other similar courses</a:t>
            </a:r>
          </a:p>
          <a:p>
            <a:pPr lvl="1"/>
            <a:r>
              <a:rPr lang="en-US" dirty="0"/>
              <a:t>Course components</a:t>
            </a:r>
          </a:p>
          <a:p>
            <a:r>
              <a:rPr lang="en-US" dirty="0"/>
              <a:t>Our learning model</a:t>
            </a:r>
          </a:p>
        </p:txBody>
      </p:sp>
      <p:sp>
        <p:nvSpPr>
          <p:cNvPr id="8" name="Content Placeholder 7"/>
          <p:cNvSpPr>
            <a:spLocks noGrp="1"/>
          </p:cNvSpPr>
          <p:nvPr>
            <p:ph sz="half" idx="2"/>
          </p:nvPr>
        </p:nvSpPr>
        <p:spPr/>
        <p:txBody>
          <a:bodyPr>
            <a:normAutofit/>
          </a:bodyPr>
          <a:lstStyle/>
          <a:p>
            <a:r>
              <a:rPr lang="en-US" dirty="0"/>
              <a:t>Tools and resources</a:t>
            </a:r>
          </a:p>
          <a:p>
            <a:pPr lvl="1"/>
            <a:r>
              <a:rPr lang="en-US" dirty="0"/>
              <a:t>Course Website</a:t>
            </a:r>
          </a:p>
          <a:p>
            <a:pPr lvl="1"/>
            <a:r>
              <a:rPr lang="en-US" dirty="0"/>
              <a:t>Zoom</a:t>
            </a:r>
          </a:p>
          <a:p>
            <a:pPr lvl="1"/>
            <a:r>
              <a:rPr lang="en-US" dirty="0"/>
              <a:t>Ed</a:t>
            </a:r>
          </a:p>
          <a:p>
            <a:pPr lvl="1"/>
            <a:r>
              <a:rPr lang="en-US" dirty="0" err="1"/>
              <a:t>PollEverywhere</a:t>
            </a:r>
            <a:endParaRPr lang="en-US" dirty="0"/>
          </a:p>
          <a:p>
            <a:pPr lvl="1"/>
            <a:r>
              <a:rPr lang="en-US" dirty="0"/>
              <a:t>Discord</a:t>
            </a:r>
          </a:p>
          <a:p>
            <a:r>
              <a:rPr lang="en-US" dirty="0"/>
              <a:t>Assessment and grading</a:t>
            </a:r>
          </a:p>
          <a:p>
            <a:r>
              <a:rPr lang="en-US" dirty="0"/>
              <a:t>Collaboration</a:t>
            </a:r>
          </a:p>
        </p:txBody>
      </p:sp>
      <p:sp>
        <p:nvSpPr>
          <p:cNvPr id="6" name="Footer Placeholder 5"/>
          <p:cNvSpPr>
            <a:spLocks noGrp="1"/>
          </p:cNvSpPr>
          <p:nvPr>
            <p:ph type="ftr" sz="quarter" idx="11"/>
          </p:nvPr>
        </p:nvSpPr>
        <p:spPr/>
        <p:txBody>
          <a:bodyPr/>
          <a:lstStyle/>
          <a:p>
            <a:r>
              <a:rPr lang="en-US" dirty="0">
                <a:solidFill>
                  <a:schemeClr val="bg1"/>
                </a:solidFill>
              </a:rPr>
              <a:t>Lesson 0 - Autumn 2020</a:t>
            </a:r>
          </a:p>
        </p:txBody>
      </p:sp>
      <p:sp>
        <p:nvSpPr>
          <p:cNvPr id="7" name="Slide Number Placeholder 6"/>
          <p:cNvSpPr>
            <a:spLocks noGrp="1"/>
          </p:cNvSpPr>
          <p:nvPr>
            <p:ph type="sldNum" sz="quarter" idx="12"/>
          </p:nvPr>
        </p:nvSpPr>
        <p:spPr/>
        <p:txBody>
          <a:bodyPr/>
          <a:lstStyle/>
          <a:p>
            <a:fld id="{9D3C886E-6997-4228-A88B-2272D22D50D1}" type="slidenum">
              <a:rPr lang="en-US" smtClean="0">
                <a:solidFill>
                  <a:schemeClr val="bg1"/>
                </a:solidFill>
              </a:rPr>
              <a:t>2</a:t>
            </a:fld>
            <a:endParaRPr lang="en-US" dirty="0">
              <a:solidFill>
                <a:schemeClr val="bg1"/>
              </a:solidFill>
            </a:endParaRPr>
          </a:p>
        </p:txBody>
      </p:sp>
    </p:spTree>
    <p:extLst>
      <p:ext uri="{BB962C8B-B14F-4D97-AF65-F5344CB8AC3E}">
        <p14:creationId xmlns:p14="http://schemas.microsoft.com/office/powerpoint/2010/main" val="4166411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Zoom</a:t>
            </a:r>
          </a:p>
        </p:txBody>
      </p:sp>
      <p:sp>
        <p:nvSpPr>
          <p:cNvPr id="3" name="Content Placeholder 2"/>
          <p:cNvSpPr>
            <a:spLocks noGrp="1"/>
          </p:cNvSpPr>
          <p:nvPr>
            <p:ph idx="1"/>
          </p:nvPr>
        </p:nvSpPr>
        <p:spPr/>
        <p:txBody>
          <a:bodyPr/>
          <a:lstStyle/>
          <a:p>
            <a:r>
              <a:rPr lang="en-US" dirty="0"/>
              <a:t>Keep you microphone muted until called on</a:t>
            </a:r>
          </a:p>
          <a:p>
            <a:r>
              <a:rPr lang="en-US" dirty="0"/>
              <a:t>Use the “Raise Hand” button to ask to speak</a:t>
            </a:r>
          </a:p>
          <a:p>
            <a:endParaRPr lang="en-US" dirty="0"/>
          </a:p>
          <a:p>
            <a:endParaRPr lang="en-US" dirty="0"/>
          </a:p>
          <a:p>
            <a:r>
              <a:rPr lang="en-US" dirty="0"/>
              <a:t>Turn video on if you’re comfortable!</a:t>
            </a:r>
          </a:p>
          <a:p>
            <a:pPr lvl="1"/>
            <a:r>
              <a:rPr lang="en-US" dirty="0"/>
              <a:t>I like seeing your faces. </a:t>
            </a:r>
            <a:r>
              <a:rPr lang="en-US" dirty="0">
                <a:sym typeface="Wingdings" panose="05000000000000000000" pitchFamily="2" charset="2"/>
              </a:rPr>
              <a:t></a:t>
            </a:r>
          </a:p>
          <a:p>
            <a:r>
              <a:rPr lang="en-US" dirty="0"/>
              <a:t>Chat will usually be disabled in lessons</a:t>
            </a:r>
          </a:p>
          <a:p>
            <a:pPr lvl="1"/>
            <a:r>
              <a:rPr lang="en-US" dirty="0"/>
              <a:t>But we’ll have other options…</a:t>
            </a:r>
          </a:p>
        </p:txBody>
      </p:sp>
      <p:sp>
        <p:nvSpPr>
          <p:cNvPr id="4" name="Footer Placeholder 3"/>
          <p:cNvSpPr>
            <a:spLocks noGrp="1"/>
          </p:cNvSpPr>
          <p:nvPr>
            <p:ph type="ftr" sz="quarter" idx="11"/>
          </p:nvPr>
        </p:nvSpPr>
        <p:spPr/>
        <p:txBody>
          <a:bodyPr/>
          <a:lstStyle/>
          <a:p>
            <a:r>
              <a:rPr lang="en-US"/>
              <a:t>Lesson 0 - Autumn 2020</a:t>
            </a:r>
            <a:endParaRPr lang="en-US" dirty="0"/>
          </a:p>
        </p:txBody>
      </p:sp>
      <p:sp>
        <p:nvSpPr>
          <p:cNvPr id="5" name="Slide Number Placeholder 4"/>
          <p:cNvSpPr>
            <a:spLocks noGrp="1"/>
          </p:cNvSpPr>
          <p:nvPr>
            <p:ph type="sldNum" sz="quarter" idx="12"/>
          </p:nvPr>
        </p:nvSpPr>
        <p:spPr/>
        <p:txBody>
          <a:bodyPr/>
          <a:lstStyle/>
          <a:p>
            <a:fld id="{9D3C886E-6997-4228-A88B-2272D22D50D1}" type="slidenum">
              <a:rPr lang="en-US" smtClean="0"/>
              <a:pPr/>
              <a:t>20</a:t>
            </a:fld>
            <a:endParaRPr lang="en-US" dirty="0"/>
          </a:p>
        </p:txBody>
      </p:sp>
      <p:pic>
        <p:nvPicPr>
          <p:cNvPr id="3078" name="Picture 6" descr="Zoom window with participants button highlighted"/>
          <p:cNvPicPr>
            <a:picLocks noChangeAspect="1" noChangeArrowheads="1"/>
          </p:cNvPicPr>
          <p:nvPr/>
        </p:nvPicPr>
        <p:blipFill rotWithShape="1">
          <a:blip r:embed="rId2">
            <a:extLst>
              <a:ext uri="{28A0092B-C50C-407E-A947-70E740481C1C}">
                <a14:useLocalDpi xmlns:a14="http://schemas.microsoft.com/office/drawing/2010/main" val="0"/>
              </a:ext>
            </a:extLst>
          </a:blip>
          <a:srcRect l="36773" t="90530" r="30349"/>
          <a:stretch/>
        </p:blipFill>
        <p:spPr bwMode="auto">
          <a:xfrm>
            <a:off x="1423852" y="2736668"/>
            <a:ext cx="3814354" cy="732473"/>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Zoom window with raise hand button highlighted"/>
          <p:cNvPicPr>
            <a:picLocks noChangeAspect="1" noChangeArrowheads="1"/>
          </p:cNvPicPr>
          <p:nvPr/>
        </p:nvPicPr>
        <p:blipFill rotWithShape="1">
          <a:blip r:embed="rId3">
            <a:extLst>
              <a:ext uri="{28A0092B-C50C-407E-A947-70E740481C1C}">
                <a14:useLocalDpi xmlns:a14="http://schemas.microsoft.com/office/drawing/2010/main" val="0"/>
              </a:ext>
            </a:extLst>
          </a:blip>
          <a:srcRect l="75924" t="84892" r="685" b="6403"/>
          <a:stretch/>
        </p:blipFill>
        <p:spPr bwMode="auto">
          <a:xfrm>
            <a:off x="6576675" y="2842034"/>
            <a:ext cx="3571461" cy="673303"/>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a:xfrm>
            <a:off x="5443709" y="3077448"/>
            <a:ext cx="927463" cy="202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7475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a:t>
            </a:r>
          </a:p>
        </p:txBody>
      </p:sp>
      <p:sp>
        <p:nvSpPr>
          <p:cNvPr id="3" name="Content Placeholder 2"/>
          <p:cNvSpPr>
            <a:spLocks noGrp="1"/>
          </p:cNvSpPr>
          <p:nvPr>
            <p:ph idx="1"/>
          </p:nvPr>
        </p:nvSpPr>
        <p:spPr>
          <a:xfrm>
            <a:off x="838200" y="1825625"/>
            <a:ext cx="5072269" cy="4218516"/>
          </a:xfrm>
        </p:spPr>
        <p:txBody>
          <a:bodyPr/>
          <a:lstStyle/>
          <a:p>
            <a:r>
              <a:rPr lang="en-US" dirty="0"/>
              <a:t>Our online learning platform</a:t>
            </a:r>
          </a:p>
          <a:p>
            <a:r>
              <a:rPr lang="en-US" dirty="0"/>
              <a:t>Lessons, sections, labs, assessments all here</a:t>
            </a:r>
          </a:p>
          <a:p>
            <a:r>
              <a:rPr lang="en-US" dirty="0"/>
              <a:t>Intro and walkthrough video forthcoming</a:t>
            </a:r>
          </a:p>
        </p:txBody>
      </p:sp>
      <p:sp>
        <p:nvSpPr>
          <p:cNvPr id="4" name="Footer Placeholder 3"/>
          <p:cNvSpPr>
            <a:spLocks noGrp="1"/>
          </p:cNvSpPr>
          <p:nvPr>
            <p:ph type="ftr" sz="quarter" idx="11"/>
          </p:nvPr>
        </p:nvSpPr>
        <p:spPr/>
        <p:txBody>
          <a:bodyPr/>
          <a:lstStyle/>
          <a:p>
            <a:r>
              <a:rPr lang="en-US"/>
              <a:t>Lesson 0 - Autumn 2020</a:t>
            </a:r>
            <a:endParaRPr lang="en-US" dirty="0"/>
          </a:p>
        </p:txBody>
      </p:sp>
      <p:sp>
        <p:nvSpPr>
          <p:cNvPr id="5" name="Slide Number Placeholder 4"/>
          <p:cNvSpPr>
            <a:spLocks noGrp="1"/>
          </p:cNvSpPr>
          <p:nvPr>
            <p:ph type="sldNum" sz="quarter" idx="12"/>
          </p:nvPr>
        </p:nvSpPr>
        <p:spPr/>
        <p:txBody>
          <a:bodyPr/>
          <a:lstStyle/>
          <a:p>
            <a:fld id="{9D3C886E-6997-4228-A88B-2272D22D50D1}" type="slidenum">
              <a:rPr lang="en-US" smtClean="0"/>
              <a:pPr/>
              <a:t>21</a:t>
            </a:fld>
            <a:endParaRPr lang="en-US" dirty="0"/>
          </a:p>
        </p:txBody>
      </p:sp>
      <p:pic>
        <p:nvPicPr>
          <p:cNvPr id="6" name="Picture 5"/>
          <p:cNvPicPr>
            <a:picLocks noChangeAspect="1"/>
          </p:cNvPicPr>
          <p:nvPr/>
        </p:nvPicPr>
        <p:blipFill rotWithShape="1">
          <a:blip r:embed="rId2"/>
          <a:srcRect l="349" t="11905" r="1066"/>
          <a:stretch/>
        </p:blipFill>
        <p:spPr>
          <a:xfrm>
            <a:off x="6066183" y="1914939"/>
            <a:ext cx="5625548" cy="3383678"/>
          </a:xfrm>
          <a:prstGeom prst="rect">
            <a:avLst/>
          </a:prstGeom>
        </p:spPr>
      </p:pic>
    </p:spTree>
    <p:extLst>
      <p:ext uri="{BB962C8B-B14F-4D97-AF65-F5344CB8AC3E}">
        <p14:creationId xmlns:p14="http://schemas.microsoft.com/office/powerpoint/2010/main" val="10455646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PollEverywhere</a:t>
            </a:r>
            <a:endParaRPr lang="en-US" dirty="0"/>
          </a:p>
        </p:txBody>
      </p:sp>
      <p:sp>
        <p:nvSpPr>
          <p:cNvPr id="3" name="Content Placeholder 2"/>
          <p:cNvSpPr>
            <a:spLocks noGrp="1"/>
          </p:cNvSpPr>
          <p:nvPr>
            <p:ph idx="1"/>
          </p:nvPr>
        </p:nvSpPr>
        <p:spPr>
          <a:xfrm>
            <a:off x="838200" y="2188029"/>
            <a:ext cx="4027714" cy="3856112"/>
          </a:xfrm>
        </p:spPr>
        <p:txBody>
          <a:bodyPr/>
          <a:lstStyle/>
          <a:p>
            <a:pPr marL="0" indent="0">
              <a:buNone/>
            </a:pPr>
            <a:r>
              <a:rPr lang="en-US" dirty="0"/>
              <a:t>Two purposes (at least):</a:t>
            </a:r>
          </a:p>
          <a:p>
            <a:r>
              <a:rPr lang="en-US" dirty="0"/>
              <a:t>In-class activities</a:t>
            </a:r>
          </a:p>
          <a:p>
            <a:pPr marL="515938" lvl="1"/>
            <a:r>
              <a:rPr lang="en-US" dirty="0"/>
              <a:t>Short questions, problems, etc.</a:t>
            </a:r>
          </a:p>
          <a:p>
            <a:pPr marL="515938" lvl="1"/>
            <a:r>
              <a:rPr lang="en-US" dirty="0"/>
              <a:t>Usually multiple choice</a:t>
            </a:r>
          </a:p>
          <a:p>
            <a:pPr marL="515938" lvl="1"/>
            <a:r>
              <a:rPr lang="en-US" i="1" dirty="0"/>
              <a:t>Not</a:t>
            </a:r>
            <a:r>
              <a:rPr lang="en-US" dirty="0"/>
              <a:t> graded</a:t>
            </a:r>
          </a:p>
          <a:p>
            <a:pPr marL="855663" lvl="2"/>
            <a:r>
              <a:rPr lang="en-US" dirty="0"/>
              <a:t>Not even on participation</a:t>
            </a:r>
          </a:p>
          <a:p>
            <a:pPr lvl="1"/>
            <a:endParaRPr lang="en-US" dirty="0"/>
          </a:p>
        </p:txBody>
      </p:sp>
      <p:sp>
        <p:nvSpPr>
          <p:cNvPr id="4" name="Footer Placeholder 3"/>
          <p:cNvSpPr>
            <a:spLocks noGrp="1"/>
          </p:cNvSpPr>
          <p:nvPr>
            <p:ph type="ftr" sz="quarter" idx="11"/>
          </p:nvPr>
        </p:nvSpPr>
        <p:spPr/>
        <p:txBody>
          <a:bodyPr/>
          <a:lstStyle/>
          <a:p>
            <a:r>
              <a:rPr lang="en-US"/>
              <a:t>Lesson 0 - Autumn 2020</a:t>
            </a:r>
            <a:endParaRPr lang="en-US" dirty="0"/>
          </a:p>
        </p:txBody>
      </p:sp>
      <p:sp>
        <p:nvSpPr>
          <p:cNvPr id="5" name="Slide Number Placeholder 4"/>
          <p:cNvSpPr>
            <a:spLocks noGrp="1"/>
          </p:cNvSpPr>
          <p:nvPr>
            <p:ph type="sldNum" sz="quarter" idx="12"/>
          </p:nvPr>
        </p:nvSpPr>
        <p:spPr/>
        <p:txBody>
          <a:bodyPr/>
          <a:lstStyle/>
          <a:p>
            <a:fld id="{9D3C886E-6997-4228-A88B-2272D22D50D1}" type="slidenum">
              <a:rPr lang="en-US" smtClean="0"/>
              <a:pPr/>
              <a:t>22</a:t>
            </a:fld>
            <a:endParaRPr lang="en-US" dirty="0"/>
          </a:p>
        </p:txBody>
      </p:sp>
      <p:pic>
        <p:nvPicPr>
          <p:cNvPr id="7" name="Picture 6"/>
          <p:cNvPicPr>
            <a:picLocks noChangeAspect="1"/>
          </p:cNvPicPr>
          <p:nvPr/>
        </p:nvPicPr>
        <p:blipFill rotWithShape="1">
          <a:blip r:embed="rId2"/>
          <a:srcRect l="841" t="11935"/>
          <a:stretch/>
        </p:blipFill>
        <p:spPr>
          <a:xfrm>
            <a:off x="5532680" y="1273628"/>
            <a:ext cx="6155839" cy="4457029"/>
          </a:xfrm>
          <a:prstGeom prst="rect">
            <a:avLst/>
          </a:prstGeom>
        </p:spPr>
      </p:pic>
      <p:sp>
        <p:nvSpPr>
          <p:cNvPr id="8" name="Rectangle 7"/>
          <p:cNvSpPr/>
          <p:nvPr/>
        </p:nvSpPr>
        <p:spPr>
          <a:xfrm>
            <a:off x="7027817" y="1476103"/>
            <a:ext cx="1125583" cy="261257"/>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115481" y="1541698"/>
            <a:ext cx="3473152" cy="584775"/>
          </a:xfrm>
          <a:prstGeom prst="rect">
            <a:avLst/>
          </a:prstGeom>
          <a:ln cap="sq"/>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3200" dirty="0">
                <a:solidFill>
                  <a:schemeClr val="bg1"/>
                </a:solidFill>
              </a:rPr>
              <a:t>pollev.com/brettwo</a:t>
            </a:r>
          </a:p>
        </p:txBody>
      </p:sp>
    </p:spTree>
    <p:extLst>
      <p:ext uri="{BB962C8B-B14F-4D97-AF65-F5344CB8AC3E}">
        <p14:creationId xmlns:p14="http://schemas.microsoft.com/office/powerpoint/2010/main" val="3145354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752" t="11918"/>
          <a:stretch/>
        </p:blipFill>
        <p:spPr>
          <a:xfrm>
            <a:off x="5532680" y="1296025"/>
            <a:ext cx="6155839" cy="4453920"/>
          </a:xfrm>
          <a:prstGeom prst="rect">
            <a:avLst/>
          </a:prstGeom>
        </p:spPr>
      </p:pic>
      <p:sp>
        <p:nvSpPr>
          <p:cNvPr id="2" name="Title 1"/>
          <p:cNvSpPr>
            <a:spLocks noGrp="1"/>
          </p:cNvSpPr>
          <p:nvPr>
            <p:ph type="title"/>
          </p:nvPr>
        </p:nvSpPr>
        <p:spPr/>
        <p:txBody>
          <a:bodyPr/>
          <a:lstStyle/>
          <a:p>
            <a:r>
              <a:rPr lang="en-US" dirty="0" err="1"/>
              <a:t>PollEverywhere</a:t>
            </a:r>
            <a:endParaRPr lang="en-US" dirty="0"/>
          </a:p>
        </p:txBody>
      </p:sp>
      <p:sp>
        <p:nvSpPr>
          <p:cNvPr id="3" name="Content Placeholder 2"/>
          <p:cNvSpPr>
            <a:spLocks noGrp="1"/>
          </p:cNvSpPr>
          <p:nvPr>
            <p:ph idx="1"/>
          </p:nvPr>
        </p:nvSpPr>
        <p:spPr>
          <a:xfrm>
            <a:off x="838200" y="2207623"/>
            <a:ext cx="4027714" cy="3836518"/>
          </a:xfrm>
        </p:spPr>
        <p:txBody>
          <a:bodyPr/>
          <a:lstStyle/>
          <a:p>
            <a:pPr marL="0" indent="0">
              <a:buNone/>
            </a:pPr>
            <a:r>
              <a:rPr lang="en-US" dirty="0"/>
              <a:t>Two purposes (at least):</a:t>
            </a:r>
          </a:p>
          <a:p>
            <a:r>
              <a:rPr lang="en-US" dirty="0"/>
              <a:t>Questions backchannel</a:t>
            </a:r>
          </a:p>
          <a:p>
            <a:pPr marL="515938" lvl="1"/>
            <a:r>
              <a:rPr lang="en-US" dirty="0"/>
              <a:t>Ask questions at any time</a:t>
            </a:r>
          </a:p>
          <a:p>
            <a:pPr marL="515938" lvl="1"/>
            <a:r>
              <a:rPr lang="en-US" dirty="0"/>
              <a:t>I’ll check periodically and respond</a:t>
            </a:r>
          </a:p>
          <a:p>
            <a:pPr marL="515938" lvl="1"/>
            <a:r>
              <a:rPr lang="en-US" dirty="0"/>
              <a:t>Some may be deferred</a:t>
            </a:r>
          </a:p>
          <a:p>
            <a:pPr marL="973138" lvl="2"/>
            <a:r>
              <a:rPr lang="en-US" dirty="0"/>
              <a:t>Answers will be posted on Ed after class</a:t>
            </a:r>
          </a:p>
          <a:p>
            <a:pPr marL="515938" lvl="1"/>
            <a:endParaRPr lang="en-US" dirty="0"/>
          </a:p>
          <a:p>
            <a:pPr lvl="1"/>
            <a:endParaRPr lang="en-US" dirty="0"/>
          </a:p>
        </p:txBody>
      </p:sp>
      <p:sp>
        <p:nvSpPr>
          <p:cNvPr id="4" name="Footer Placeholder 3"/>
          <p:cNvSpPr>
            <a:spLocks noGrp="1"/>
          </p:cNvSpPr>
          <p:nvPr>
            <p:ph type="ftr" sz="quarter" idx="11"/>
          </p:nvPr>
        </p:nvSpPr>
        <p:spPr/>
        <p:txBody>
          <a:bodyPr/>
          <a:lstStyle/>
          <a:p>
            <a:r>
              <a:rPr lang="en-US"/>
              <a:t>Lesson 0 - Autumn 2020</a:t>
            </a:r>
            <a:endParaRPr lang="en-US" dirty="0"/>
          </a:p>
        </p:txBody>
      </p:sp>
      <p:sp>
        <p:nvSpPr>
          <p:cNvPr id="5" name="Slide Number Placeholder 4"/>
          <p:cNvSpPr>
            <a:spLocks noGrp="1"/>
          </p:cNvSpPr>
          <p:nvPr>
            <p:ph type="sldNum" sz="quarter" idx="12"/>
          </p:nvPr>
        </p:nvSpPr>
        <p:spPr/>
        <p:txBody>
          <a:bodyPr/>
          <a:lstStyle/>
          <a:p>
            <a:fld id="{9D3C886E-6997-4228-A88B-2272D22D50D1}" type="slidenum">
              <a:rPr lang="en-US" smtClean="0"/>
              <a:pPr/>
              <a:t>23</a:t>
            </a:fld>
            <a:endParaRPr lang="en-US" dirty="0"/>
          </a:p>
        </p:txBody>
      </p:sp>
      <p:sp>
        <p:nvSpPr>
          <p:cNvPr id="8" name="Rectangle 7"/>
          <p:cNvSpPr/>
          <p:nvPr/>
        </p:nvSpPr>
        <p:spPr>
          <a:xfrm>
            <a:off x="8856617" y="1496899"/>
            <a:ext cx="1125583" cy="261257"/>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115481" y="1541698"/>
            <a:ext cx="3473152" cy="584775"/>
          </a:xfrm>
          <a:prstGeom prst="rect">
            <a:avLst/>
          </a:prstGeom>
          <a:ln cap="sq"/>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3200" dirty="0">
                <a:solidFill>
                  <a:schemeClr val="bg1"/>
                </a:solidFill>
              </a:rPr>
              <a:t>pollev.com/brettwo</a:t>
            </a:r>
          </a:p>
        </p:txBody>
      </p:sp>
    </p:spTree>
    <p:extLst>
      <p:ext uri="{BB962C8B-B14F-4D97-AF65-F5344CB8AC3E}">
        <p14:creationId xmlns:p14="http://schemas.microsoft.com/office/powerpoint/2010/main" val="701573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p:txBody>
          <a:bodyPr>
            <a:normAutofit/>
          </a:bodyPr>
          <a:lstStyle/>
          <a:p>
            <a:r>
              <a:rPr lang="en-US" dirty="0"/>
              <a:t>About us</a:t>
            </a:r>
          </a:p>
          <a:p>
            <a:r>
              <a:rPr lang="en-US" dirty="0"/>
              <a:t>About this course</a:t>
            </a:r>
          </a:p>
          <a:p>
            <a:pPr lvl="1"/>
            <a:r>
              <a:rPr lang="en-US" dirty="0"/>
              <a:t>Learning objectives</a:t>
            </a:r>
          </a:p>
          <a:p>
            <a:pPr lvl="1"/>
            <a:r>
              <a:rPr lang="en-US" dirty="0"/>
              <a:t>Other similar courses</a:t>
            </a:r>
          </a:p>
          <a:p>
            <a:pPr lvl="1"/>
            <a:r>
              <a:rPr lang="en-US" dirty="0"/>
              <a:t>Course components</a:t>
            </a:r>
          </a:p>
          <a:p>
            <a:r>
              <a:rPr lang="en-US" dirty="0"/>
              <a:t>Our learning model</a:t>
            </a:r>
          </a:p>
        </p:txBody>
      </p:sp>
      <p:sp>
        <p:nvSpPr>
          <p:cNvPr id="8" name="Content Placeholder 7"/>
          <p:cNvSpPr>
            <a:spLocks noGrp="1"/>
          </p:cNvSpPr>
          <p:nvPr>
            <p:ph sz="half" idx="2"/>
          </p:nvPr>
        </p:nvSpPr>
        <p:spPr/>
        <p:txBody>
          <a:bodyPr>
            <a:normAutofit/>
          </a:bodyPr>
          <a:lstStyle/>
          <a:p>
            <a:r>
              <a:rPr lang="en-US" dirty="0"/>
              <a:t>Tools and resources</a:t>
            </a:r>
          </a:p>
          <a:p>
            <a:pPr lvl="1"/>
            <a:r>
              <a:rPr lang="en-US" dirty="0"/>
              <a:t>Course Website</a:t>
            </a:r>
          </a:p>
          <a:p>
            <a:pPr lvl="1"/>
            <a:r>
              <a:rPr lang="en-US" dirty="0"/>
              <a:t>Zoom</a:t>
            </a:r>
          </a:p>
          <a:p>
            <a:pPr lvl="1"/>
            <a:r>
              <a:rPr lang="en-US" dirty="0"/>
              <a:t>Ed</a:t>
            </a:r>
          </a:p>
          <a:p>
            <a:pPr lvl="1"/>
            <a:r>
              <a:rPr lang="en-US" dirty="0" err="1"/>
              <a:t>PollEverywhere</a:t>
            </a:r>
            <a:endParaRPr lang="en-US" dirty="0"/>
          </a:p>
          <a:p>
            <a:r>
              <a:rPr lang="en-US" dirty="0">
                <a:solidFill>
                  <a:schemeClr val="accent2"/>
                </a:solidFill>
              </a:rPr>
              <a:t>Assessment and grading</a:t>
            </a:r>
          </a:p>
          <a:p>
            <a:r>
              <a:rPr lang="en-US" dirty="0"/>
              <a:t>Collaboration</a:t>
            </a:r>
          </a:p>
        </p:txBody>
      </p:sp>
      <p:sp>
        <p:nvSpPr>
          <p:cNvPr id="6" name="Footer Placeholder 5"/>
          <p:cNvSpPr>
            <a:spLocks noGrp="1"/>
          </p:cNvSpPr>
          <p:nvPr>
            <p:ph type="ftr" sz="quarter" idx="11"/>
          </p:nvPr>
        </p:nvSpPr>
        <p:spPr/>
        <p:txBody>
          <a:bodyPr/>
          <a:lstStyle/>
          <a:p>
            <a:r>
              <a:rPr lang="en-US" dirty="0">
                <a:solidFill>
                  <a:schemeClr val="bg1"/>
                </a:solidFill>
              </a:rPr>
              <a:t>Lesson 0 - Autumn 2020</a:t>
            </a:r>
          </a:p>
        </p:txBody>
      </p:sp>
      <p:sp>
        <p:nvSpPr>
          <p:cNvPr id="7" name="Slide Number Placeholder 6"/>
          <p:cNvSpPr>
            <a:spLocks noGrp="1"/>
          </p:cNvSpPr>
          <p:nvPr>
            <p:ph type="sldNum" sz="quarter" idx="12"/>
          </p:nvPr>
        </p:nvSpPr>
        <p:spPr/>
        <p:txBody>
          <a:bodyPr/>
          <a:lstStyle/>
          <a:p>
            <a:fld id="{9D3C886E-6997-4228-A88B-2272D22D50D1}" type="slidenum">
              <a:rPr lang="en-US" smtClean="0">
                <a:solidFill>
                  <a:schemeClr val="bg1"/>
                </a:solidFill>
              </a:rPr>
              <a:t>24</a:t>
            </a:fld>
            <a:endParaRPr lang="en-US" dirty="0">
              <a:solidFill>
                <a:schemeClr val="bg1"/>
              </a:solidFill>
            </a:endParaRPr>
          </a:p>
        </p:txBody>
      </p:sp>
      <p:sp>
        <p:nvSpPr>
          <p:cNvPr id="4" name="Right Arrow 3"/>
          <p:cNvSpPr/>
          <p:nvPr/>
        </p:nvSpPr>
        <p:spPr>
          <a:xfrm flipH="1">
            <a:off x="10068648" y="4099822"/>
            <a:ext cx="580171" cy="157655"/>
          </a:xfrm>
          <a:prstGeom prst="rightArrow">
            <a:avLst>
              <a:gd name="adj1" fmla="val 50000"/>
              <a:gd name="adj2" fmla="val 102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5051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and Grading</a:t>
            </a:r>
          </a:p>
        </p:txBody>
      </p:sp>
      <p:sp>
        <p:nvSpPr>
          <p:cNvPr id="3" name="Content Placeholder 2"/>
          <p:cNvSpPr>
            <a:spLocks noGrp="1"/>
          </p:cNvSpPr>
          <p:nvPr>
            <p:ph idx="1"/>
          </p:nvPr>
        </p:nvSpPr>
        <p:spPr/>
        <p:txBody>
          <a:bodyPr/>
          <a:lstStyle/>
          <a:p>
            <a:r>
              <a:rPr lang="en-US" dirty="0"/>
              <a:t>Our goal in the course is for you to </a:t>
            </a:r>
            <a:r>
              <a:rPr lang="en-US" b="1" dirty="0"/>
              <a:t>master the concepts and skills </a:t>
            </a:r>
            <a:r>
              <a:rPr lang="en-US" dirty="0"/>
              <a:t>we teach</a:t>
            </a:r>
          </a:p>
          <a:p>
            <a:r>
              <a:rPr lang="en-US" dirty="0"/>
              <a:t>We assess your mastery by asking you to apply the concepts and skills on tasks or problems</a:t>
            </a:r>
          </a:p>
          <a:p>
            <a:r>
              <a:rPr lang="en-US" dirty="0"/>
              <a:t>By necessity, we are assessing your </a:t>
            </a:r>
            <a:r>
              <a:rPr lang="en-US" i="1" dirty="0"/>
              <a:t>work</a:t>
            </a:r>
            <a:r>
              <a:rPr lang="en-US" dirty="0"/>
              <a:t> as a proxy for your </a:t>
            </a:r>
            <a:r>
              <a:rPr lang="en-US" i="1" dirty="0"/>
              <a:t>mastery</a:t>
            </a:r>
          </a:p>
          <a:p>
            <a:r>
              <a:rPr lang="en-US" dirty="0"/>
              <a:t>Your final grade should reflect </a:t>
            </a:r>
            <a:r>
              <a:rPr lang="en-US" b="1" dirty="0"/>
              <a:t>the extent to which you have demonstrated mastery of the course objectives</a:t>
            </a:r>
            <a:endParaRPr lang="en-US" dirty="0"/>
          </a:p>
        </p:txBody>
      </p:sp>
      <p:sp>
        <p:nvSpPr>
          <p:cNvPr id="4" name="Footer Placeholder 3"/>
          <p:cNvSpPr>
            <a:spLocks noGrp="1"/>
          </p:cNvSpPr>
          <p:nvPr>
            <p:ph type="ftr" sz="quarter" idx="11"/>
          </p:nvPr>
        </p:nvSpPr>
        <p:spPr/>
        <p:txBody>
          <a:bodyPr/>
          <a:lstStyle/>
          <a:p>
            <a:r>
              <a:rPr lang="en-US"/>
              <a:t>Lesson 0 - Autumn 2020</a:t>
            </a:r>
            <a:endParaRPr lang="en-US" dirty="0"/>
          </a:p>
        </p:txBody>
      </p:sp>
      <p:sp>
        <p:nvSpPr>
          <p:cNvPr id="5" name="Slide Number Placeholder 4"/>
          <p:cNvSpPr>
            <a:spLocks noGrp="1"/>
          </p:cNvSpPr>
          <p:nvPr>
            <p:ph type="sldNum" sz="quarter" idx="12"/>
          </p:nvPr>
        </p:nvSpPr>
        <p:spPr/>
        <p:txBody>
          <a:bodyPr/>
          <a:lstStyle/>
          <a:p>
            <a:fld id="{9D3C886E-6997-4228-A88B-2272D22D50D1}" type="slidenum">
              <a:rPr lang="en-US" smtClean="0"/>
              <a:pPr/>
              <a:t>25</a:t>
            </a:fld>
            <a:endParaRPr lang="en-US" dirty="0"/>
          </a:p>
        </p:txBody>
      </p:sp>
    </p:spTree>
    <p:extLst>
      <p:ext uri="{BB962C8B-B14F-4D97-AF65-F5344CB8AC3E}">
        <p14:creationId xmlns:p14="http://schemas.microsoft.com/office/powerpoint/2010/main" val="32375042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a:t>
            </a:r>
          </a:p>
        </p:txBody>
      </p:sp>
      <p:sp>
        <p:nvSpPr>
          <p:cNvPr id="3" name="Content Placeholder 2"/>
          <p:cNvSpPr>
            <a:spLocks noGrp="1"/>
          </p:cNvSpPr>
          <p:nvPr>
            <p:ph idx="1"/>
          </p:nvPr>
        </p:nvSpPr>
        <p:spPr/>
        <p:txBody>
          <a:bodyPr/>
          <a:lstStyle/>
          <a:p>
            <a:r>
              <a:rPr lang="en-US" dirty="0"/>
              <a:t>Your learning in this course will be assessed in four ways:</a:t>
            </a:r>
          </a:p>
          <a:p>
            <a:pPr lvl="1"/>
            <a:r>
              <a:rPr lang="en-US" dirty="0"/>
              <a:t>Checkpoints (~weekly)</a:t>
            </a:r>
          </a:p>
          <a:p>
            <a:pPr lvl="2"/>
            <a:r>
              <a:rPr lang="en-US" dirty="0"/>
              <a:t>Short problems to help you practice and make sure you’ve got the basics for the week</a:t>
            </a:r>
          </a:p>
          <a:p>
            <a:pPr lvl="1"/>
            <a:r>
              <a:rPr lang="en-US" b="1" dirty="0"/>
              <a:t>Take-home assessments (~weekly)</a:t>
            </a:r>
          </a:p>
          <a:p>
            <a:pPr lvl="2"/>
            <a:r>
              <a:rPr lang="en-US" b="1" dirty="0"/>
              <a:t>Large programming assignments to assess your full mastery of that week’s concepts (plus some previous material)</a:t>
            </a:r>
          </a:p>
          <a:p>
            <a:pPr lvl="1"/>
            <a:r>
              <a:rPr lang="en-US" dirty="0"/>
              <a:t>Culminating assessments (2/quarter)</a:t>
            </a:r>
          </a:p>
          <a:p>
            <a:pPr lvl="2"/>
            <a:r>
              <a:rPr lang="en-US" dirty="0"/>
              <a:t>Series of problems covering all material up to that point</a:t>
            </a:r>
          </a:p>
          <a:p>
            <a:pPr lvl="1"/>
            <a:r>
              <a:rPr lang="en-US" dirty="0"/>
              <a:t>Reflections (w/other assignments)</a:t>
            </a:r>
          </a:p>
          <a:p>
            <a:pPr lvl="2"/>
            <a:r>
              <a:rPr lang="en-US" dirty="0"/>
              <a:t>Written assignments to help you think critically about your learning and progress</a:t>
            </a:r>
          </a:p>
        </p:txBody>
      </p:sp>
      <p:sp>
        <p:nvSpPr>
          <p:cNvPr id="4" name="Footer Placeholder 3"/>
          <p:cNvSpPr>
            <a:spLocks noGrp="1"/>
          </p:cNvSpPr>
          <p:nvPr>
            <p:ph type="ftr" sz="quarter" idx="11"/>
          </p:nvPr>
        </p:nvSpPr>
        <p:spPr/>
        <p:txBody>
          <a:bodyPr/>
          <a:lstStyle/>
          <a:p>
            <a:r>
              <a:rPr lang="en-US"/>
              <a:t>Lesson 0 - Autumn 2020</a:t>
            </a:r>
            <a:endParaRPr lang="en-US" dirty="0"/>
          </a:p>
        </p:txBody>
      </p:sp>
      <p:sp>
        <p:nvSpPr>
          <p:cNvPr id="5" name="Slide Number Placeholder 4"/>
          <p:cNvSpPr>
            <a:spLocks noGrp="1"/>
          </p:cNvSpPr>
          <p:nvPr>
            <p:ph type="sldNum" sz="quarter" idx="12"/>
          </p:nvPr>
        </p:nvSpPr>
        <p:spPr/>
        <p:txBody>
          <a:bodyPr/>
          <a:lstStyle/>
          <a:p>
            <a:fld id="{9D3C886E-6997-4228-A88B-2272D22D50D1}" type="slidenum">
              <a:rPr lang="en-US" smtClean="0"/>
              <a:pPr/>
              <a:t>26</a:t>
            </a:fld>
            <a:endParaRPr lang="en-US" dirty="0"/>
          </a:p>
        </p:txBody>
      </p:sp>
    </p:spTree>
    <p:extLst>
      <p:ext uri="{BB962C8B-B14F-4D97-AF65-F5344CB8AC3E}">
        <p14:creationId xmlns:p14="http://schemas.microsoft.com/office/powerpoint/2010/main" val="34512048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Resubmission</a:t>
            </a:r>
          </a:p>
        </p:txBody>
      </p:sp>
      <p:sp>
        <p:nvSpPr>
          <p:cNvPr id="3" name="Content Placeholder 2"/>
          <p:cNvSpPr>
            <a:spLocks noGrp="1"/>
          </p:cNvSpPr>
          <p:nvPr>
            <p:ph idx="1"/>
          </p:nvPr>
        </p:nvSpPr>
        <p:spPr/>
        <p:txBody>
          <a:bodyPr/>
          <a:lstStyle/>
          <a:p>
            <a:pPr marL="0" indent="0">
              <a:buNone/>
            </a:pPr>
            <a:r>
              <a:rPr lang="en-US" i="1" dirty="0"/>
              <a:t>Learning takes time, and doesn’t always happen on the first try</a:t>
            </a:r>
          </a:p>
          <a:p>
            <a:endParaRPr lang="en-US" dirty="0"/>
          </a:p>
          <a:p>
            <a:r>
              <a:rPr lang="en-US" dirty="0"/>
              <a:t>One previous take-home assessment can be </a:t>
            </a:r>
            <a:r>
              <a:rPr lang="en-US" b="1" dirty="0"/>
              <a:t>resubmitted</a:t>
            </a:r>
            <a:r>
              <a:rPr lang="en-US" dirty="0"/>
              <a:t> each week</a:t>
            </a:r>
          </a:p>
          <a:p>
            <a:pPr lvl="1"/>
            <a:r>
              <a:rPr lang="en-US" dirty="0"/>
              <a:t>Initial submission must have been made by original due date</a:t>
            </a:r>
          </a:p>
          <a:p>
            <a:pPr lvl="1"/>
            <a:r>
              <a:rPr lang="en-US" dirty="0"/>
              <a:t>Must be accompanied by a write-up describing changes</a:t>
            </a:r>
          </a:p>
          <a:p>
            <a:pPr lvl="1"/>
            <a:r>
              <a:rPr lang="en-US" dirty="0"/>
              <a:t>Grade on resubmission will replace original grade</a:t>
            </a:r>
          </a:p>
          <a:p>
            <a:pPr lvl="1"/>
            <a:endParaRPr lang="en-US" dirty="0"/>
          </a:p>
          <a:p>
            <a:r>
              <a:rPr lang="en-US" dirty="0"/>
              <a:t>See the </a:t>
            </a:r>
            <a:r>
              <a:rPr lang="en-US" dirty="0">
                <a:hlinkClick r:id="rId2"/>
              </a:rPr>
              <a:t>syllabus</a:t>
            </a:r>
            <a:r>
              <a:rPr lang="en-US" dirty="0"/>
              <a:t> for more details</a:t>
            </a:r>
          </a:p>
        </p:txBody>
      </p:sp>
      <p:sp>
        <p:nvSpPr>
          <p:cNvPr id="4" name="Footer Placeholder 3"/>
          <p:cNvSpPr>
            <a:spLocks noGrp="1"/>
          </p:cNvSpPr>
          <p:nvPr>
            <p:ph type="ftr" sz="quarter" idx="11"/>
          </p:nvPr>
        </p:nvSpPr>
        <p:spPr/>
        <p:txBody>
          <a:bodyPr/>
          <a:lstStyle/>
          <a:p>
            <a:r>
              <a:rPr lang="en-US"/>
              <a:t>Lesson 0 - Autumn 2020</a:t>
            </a:r>
            <a:endParaRPr lang="en-US" dirty="0"/>
          </a:p>
        </p:txBody>
      </p:sp>
      <p:sp>
        <p:nvSpPr>
          <p:cNvPr id="5" name="Slide Number Placeholder 4"/>
          <p:cNvSpPr>
            <a:spLocks noGrp="1"/>
          </p:cNvSpPr>
          <p:nvPr>
            <p:ph type="sldNum" sz="quarter" idx="12"/>
          </p:nvPr>
        </p:nvSpPr>
        <p:spPr/>
        <p:txBody>
          <a:bodyPr/>
          <a:lstStyle/>
          <a:p>
            <a:fld id="{9D3C886E-6997-4228-A88B-2272D22D50D1}" type="slidenum">
              <a:rPr lang="en-US" smtClean="0"/>
              <a:pPr/>
              <a:t>27</a:t>
            </a:fld>
            <a:endParaRPr lang="en-US" dirty="0"/>
          </a:p>
        </p:txBody>
      </p:sp>
    </p:spTree>
    <p:extLst>
      <p:ext uri="{BB962C8B-B14F-4D97-AF65-F5344CB8AC3E}">
        <p14:creationId xmlns:p14="http://schemas.microsoft.com/office/powerpoint/2010/main" val="3709828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Grading</a:t>
            </a:r>
          </a:p>
        </p:txBody>
      </p:sp>
      <p:sp>
        <p:nvSpPr>
          <p:cNvPr id="3" name="Content Placeholder 2"/>
          <p:cNvSpPr>
            <a:spLocks noGrp="1"/>
          </p:cNvSpPr>
          <p:nvPr>
            <p:ph idx="1"/>
          </p:nvPr>
        </p:nvSpPr>
        <p:spPr>
          <a:xfrm>
            <a:off x="838200" y="1825625"/>
            <a:ext cx="10108474" cy="4218516"/>
          </a:xfrm>
        </p:spPr>
        <p:txBody>
          <a:bodyPr>
            <a:normAutofit fontScale="70000" lnSpcReduction="20000"/>
          </a:bodyPr>
          <a:lstStyle/>
          <a:p>
            <a:pPr marL="0" indent="0">
              <a:buNone/>
            </a:pPr>
            <a:r>
              <a:rPr lang="en-US" i="1" dirty="0"/>
              <a:t>Grades should reflect your mastery of the course objectives</a:t>
            </a:r>
          </a:p>
          <a:p>
            <a:pPr marL="0" indent="0">
              <a:buNone/>
            </a:pPr>
            <a:endParaRPr lang="en-US" i="1" dirty="0"/>
          </a:p>
          <a:p>
            <a:r>
              <a:rPr lang="en-US" dirty="0"/>
              <a:t>Checkpoints, culminating assessments, and reflections are graded </a:t>
            </a:r>
            <a:r>
              <a:rPr lang="en-US" b="1" dirty="0"/>
              <a:t>S (Satisfactory) or U (</a:t>
            </a:r>
            <a:r>
              <a:rPr lang="en-US" b="1" dirty="0" err="1"/>
              <a:t>Unassessable</a:t>
            </a:r>
            <a:r>
              <a:rPr lang="en-US" b="1" dirty="0"/>
              <a:t>)</a:t>
            </a:r>
          </a:p>
          <a:p>
            <a:pPr lvl="1"/>
            <a:r>
              <a:rPr lang="en-US" dirty="0"/>
              <a:t>If you submit on time and meet all requirements, you’ll get an S</a:t>
            </a:r>
          </a:p>
          <a:p>
            <a:r>
              <a:rPr lang="en-US" dirty="0"/>
              <a:t>Take-home assessments will be grade </a:t>
            </a:r>
            <a:r>
              <a:rPr lang="en-US" b="1" dirty="0"/>
              <a:t>E (Exemplary), S (Satisfactory), N (Not yet), or U (</a:t>
            </a:r>
            <a:r>
              <a:rPr lang="en-US" b="1" dirty="0" err="1"/>
              <a:t>Unassessable</a:t>
            </a:r>
            <a:r>
              <a:rPr lang="en-US" b="1" dirty="0"/>
              <a:t>) </a:t>
            </a:r>
            <a:r>
              <a:rPr lang="en-US" dirty="0"/>
              <a:t>on four dimensions:</a:t>
            </a:r>
          </a:p>
          <a:p>
            <a:pPr lvl="1"/>
            <a:r>
              <a:rPr lang="en-US" dirty="0"/>
              <a:t>Behavior</a:t>
            </a:r>
          </a:p>
          <a:p>
            <a:pPr lvl="1"/>
            <a:r>
              <a:rPr lang="en-US" dirty="0"/>
              <a:t>Functional decomposition</a:t>
            </a:r>
          </a:p>
          <a:p>
            <a:pPr lvl="1"/>
            <a:r>
              <a:rPr lang="en-US" dirty="0"/>
              <a:t>Use of Language Features</a:t>
            </a:r>
          </a:p>
          <a:p>
            <a:pPr lvl="1"/>
            <a:r>
              <a:rPr lang="en-US" dirty="0"/>
              <a:t>Code Quality</a:t>
            </a:r>
          </a:p>
          <a:p>
            <a:r>
              <a:rPr lang="en-US" dirty="0"/>
              <a:t>Final grades will be assigned based on the </a:t>
            </a:r>
            <a:r>
              <a:rPr lang="en-US" b="1" dirty="0"/>
              <a:t>amount of work at each level</a:t>
            </a:r>
          </a:p>
          <a:p>
            <a:endParaRPr lang="en-US" dirty="0"/>
          </a:p>
          <a:p>
            <a:r>
              <a:rPr lang="en-US" dirty="0"/>
              <a:t>See the </a:t>
            </a:r>
            <a:r>
              <a:rPr lang="en-US" dirty="0">
                <a:hlinkClick r:id="rId2"/>
              </a:rPr>
              <a:t>syllabus</a:t>
            </a:r>
            <a:r>
              <a:rPr lang="en-US" dirty="0"/>
              <a:t> for more details</a:t>
            </a:r>
          </a:p>
        </p:txBody>
      </p:sp>
      <p:sp>
        <p:nvSpPr>
          <p:cNvPr id="4" name="Footer Placeholder 3"/>
          <p:cNvSpPr>
            <a:spLocks noGrp="1"/>
          </p:cNvSpPr>
          <p:nvPr>
            <p:ph type="ftr" sz="quarter" idx="11"/>
          </p:nvPr>
        </p:nvSpPr>
        <p:spPr/>
        <p:txBody>
          <a:bodyPr/>
          <a:lstStyle/>
          <a:p>
            <a:r>
              <a:rPr lang="en-US"/>
              <a:t>Lesson 0 - Autumn 2020</a:t>
            </a:r>
            <a:endParaRPr lang="en-US" dirty="0"/>
          </a:p>
        </p:txBody>
      </p:sp>
      <p:sp>
        <p:nvSpPr>
          <p:cNvPr id="5" name="Slide Number Placeholder 4"/>
          <p:cNvSpPr>
            <a:spLocks noGrp="1"/>
          </p:cNvSpPr>
          <p:nvPr>
            <p:ph type="sldNum" sz="quarter" idx="12"/>
          </p:nvPr>
        </p:nvSpPr>
        <p:spPr/>
        <p:txBody>
          <a:bodyPr/>
          <a:lstStyle/>
          <a:p>
            <a:fld id="{9D3C886E-6997-4228-A88B-2272D22D50D1}" type="slidenum">
              <a:rPr lang="en-US" smtClean="0"/>
              <a:pPr/>
              <a:t>28</a:t>
            </a:fld>
            <a:endParaRPr lang="en-US" dirty="0"/>
          </a:p>
        </p:txBody>
      </p:sp>
    </p:spTree>
    <p:extLst>
      <p:ext uri="{BB962C8B-B14F-4D97-AF65-F5344CB8AC3E}">
        <p14:creationId xmlns:p14="http://schemas.microsoft.com/office/powerpoint/2010/main" val="38836919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Collaboration Policy</a:t>
            </a:r>
          </a:p>
        </p:txBody>
      </p:sp>
      <p:sp>
        <p:nvSpPr>
          <p:cNvPr id="3" name="Content Placeholder 2"/>
          <p:cNvSpPr>
            <a:spLocks noGrp="1"/>
          </p:cNvSpPr>
          <p:nvPr>
            <p:ph idx="1"/>
          </p:nvPr>
        </p:nvSpPr>
        <p:spPr/>
        <p:txBody>
          <a:bodyPr>
            <a:normAutofit fontScale="92500" lnSpcReduction="20000"/>
          </a:bodyPr>
          <a:lstStyle/>
          <a:p>
            <a:pPr marL="0" indent="0">
              <a:buNone/>
            </a:pPr>
            <a:r>
              <a:rPr lang="en-US" i="1" dirty="0"/>
              <a:t>Learning is hard, but it’s easier when you learn from each other</a:t>
            </a:r>
          </a:p>
          <a:p>
            <a:endParaRPr lang="en-US" dirty="0"/>
          </a:p>
          <a:p>
            <a:r>
              <a:rPr lang="en-US" dirty="0"/>
              <a:t>You are encouraged to form study groups, work together on practice and review, and discuss your ideas and approaches </a:t>
            </a:r>
            <a:r>
              <a:rPr lang="en-US" b="1" dirty="0"/>
              <a:t>at a high level</a:t>
            </a:r>
          </a:p>
          <a:p>
            <a:r>
              <a:rPr lang="en-US" dirty="0"/>
              <a:t>If you discuss your ideas with others, you must </a:t>
            </a:r>
            <a:r>
              <a:rPr lang="en-US" b="1" dirty="0"/>
              <a:t>cite them</a:t>
            </a:r>
            <a:endParaRPr lang="en-US" dirty="0"/>
          </a:p>
          <a:p>
            <a:r>
              <a:rPr lang="en-US" dirty="0"/>
              <a:t>All work you submit for grading </a:t>
            </a:r>
            <a:r>
              <a:rPr lang="en-US" b="1" dirty="0"/>
              <a:t>must be your own</a:t>
            </a:r>
          </a:p>
          <a:p>
            <a:r>
              <a:rPr lang="en-US" dirty="0"/>
              <a:t>Any work found to not be your own will receive a grade of </a:t>
            </a:r>
            <a:r>
              <a:rPr lang="en-US" b="1" dirty="0"/>
              <a:t>U and may not be resubmitted</a:t>
            </a:r>
          </a:p>
          <a:p>
            <a:pPr lvl="1"/>
            <a:r>
              <a:rPr lang="en-US" dirty="0"/>
              <a:t>If it’s not your work, we can’t assess your mastery from it</a:t>
            </a:r>
          </a:p>
          <a:p>
            <a:endParaRPr lang="en-US" dirty="0"/>
          </a:p>
          <a:p>
            <a:r>
              <a:rPr lang="en-US" dirty="0"/>
              <a:t>See the </a:t>
            </a:r>
            <a:r>
              <a:rPr lang="en-US" dirty="0">
                <a:hlinkClick r:id="rId2"/>
              </a:rPr>
              <a:t>syllabus</a:t>
            </a:r>
            <a:r>
              <a:rPr lang="en-US" dirty="0"/>
              <a:t> for more details</a:t>
            </a:r>
          </a:p>
          <a:p>
            <a:endParaRPr lang="en-US" dirty="0"/>
          </a:p>
        </p:txBody>
      </p:sp>
      <p:sp>
        <p:nvSpPr>
          <p:cNvPr id="4" name="Footer Placeholder 3"/>
          <p:cNvSpPr>
            <a:spLocks noGrp="1"/>
          </p:cNvSpPr>
          <p:nvPr>
            <p:ph type="ftr" sz="quarter" idx="11"/>
          </p:nvPr>
        </p:nvSpPr>
        <p:spPr/>
        <p:txBody>
          <a:bodyPr/>
          <a:lstStyle/>
          <a:p>
            <a:r>
              <a:rPr lang="en-US"/>
              <a:t>Lesson 0 - Autumn 2020</a:t>
            </a:r>
            <a:endParaRPr lang="en-US" dirty="0"/>
          </a:p>
        </p:txBody>
      </p:sp>
      <p:sp>
        <p:nvSpPr>
          <p:cNvPr id="5" name="Slide Number Placeholder 4"/>
          <p:cNvSpPr>
            <a:spLocks noGrp="1"/>
          </p:cNvSpPr>
          <p:nvPr>
            <p:ph type="sldNum" sz="quarter" idx="12"/>
          </p:nvPr>
        </p:nvSpPr>
        <p:spPr/>
        <p:txBody>
          <a:bodyPr/>
          <a:lstStyle/>
          <a:p>
            <a:fld id="{9D3C886E-6997-4228-A88B-2272D22D50D1}" type="slidenum">
              <a:rPr lang="en-US" smtClean="0"/>
              <a:pPr/>
              <a:t>29</a:t>
            </a:fld>
            <a:endParaRPr lang="en-US" dirty="0"/>
          </a:p>
        </p:txBody>
      </p:sp>
    </p:spTree>
    <p:extLst>
      <p:ext uri="{BB962C8B-B14F-4D97-AF65-F5344CB8AC3E}">
        <p14:creationId xmlns:p14="http://schemas.microsoft.com/office/powerpoint/2010/main" val="3122513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p:txBody>
          <a:bodyPr>
            <a:normAutofit/>
          </a:bodyPr>
          <a:lstStyle/>
          <a:p>
            <a:r>
              <a:rPr lang="en-US" dirty="0">
                <a:solidFill>
                  <a:schemeClr val="accent5"/>
                </a:solidFill>
              </a:rPr>
              <a:t>About us</a:t>
            </a:r>
          </a:p>
          <a:p>
            <a:r>
              <a:rPr lang="en-US" dirty="0"/>
              <a:t>About this course</a:t>
            </a:r>
          </a:p>
          <a:p>
            <a:pPr lvl="1"/>
            <a:r>
              <a:rPr lang="en-US" dirty="0"/>
              <a:t>Learning objectives</a:t>
            </a:r>
          </a:p>
          <a:p>
            <a:pPr lvl="1"/>
            <a:r>
              <a:rPr lang="en-US" dirty="0"/>
              <a:t>Other similar courses</a:t>
            </a:r>
          </a:p>
          <a:p>
            <a:pPr lvl="1"/>
            <a:r>
              <a:rPr lang="en-US" dirty="0"/>
              <a:t>Course components</a:t>
            </a:r>
          </a:p>
          <a:p>
            <a:r>
              <a:rPr lang="en-US" dirty="0"/>
              <a:t>Our learning model</a:t>
            </a:r>
          </a:p>
        </p:txBody>
      </p:sp>
      <p:sp>
        <p:nvSpPr>
          <p:cNvPr id="8" name="Content Placeholder 7"/>
          <p:cNvSpPr>
            <a:spLocks noGrp="1"/>
          </p:cNvSpPr>
          <p:nvPr>
            <p:ph sz="half" idx="2"/>
          </p:nvPr>
        </p:nvSpPr>
        <p:spPr/>
        <p:txBody>
          <a:bodyPr>
            <a:normAutofit/>
          </a:bodyPr>
          <a:lstStyle/>
          <a:p>
            <a:r>
              <a:rPr lang="en-US" dirty="0"/>
              <a:t>Tools and resources</a:t>
            </a:r>
          </a:p>
          <a:p>
            <a:pPr lvl="1"/>
            <a:r>
              <a:rPr lang="en-US" dirty="0"/>
              <a:t>Course Website</a:t>
            </a:r>
          </a:p>
          <a:p>
            <a:pPr lvl="1"/>
            <a:r>
              <a:rPr lang="en-US" dirty="0"/>
              <a:t>Zoom</a:t>
            </a:r>
          </a:p>
          <a:p>
            <a:pPr lvl="1"/>
            <a:r>
              <a:rPr lang="en-US" dirty="0"/>
              <a:t>Ed</a:t>
            </a:r>
          </a:p>
          <a:p>
            <a:pPr lvl="1"/>
            <a:r>
              <a:rPr lang="en-US" dirty="0" err="1"/>
              <a:t>PollEverywhere</a:t>
            </a:r>
            <a:endParaRPr lang="en-US" dirty="0"/>
          </a:p>
          <a:p>
            <a:pPr lvl="1"/>
            <a:r>
              <a:rPr lang="en-US" dirty="0"/>
              <a:t>Discord</a:t>
            </a:r>
          </a:p>
          <a:p>
            <a:r>
              <a:rPr lang="en-US" dirty="0"/>
              <a:t>Assessment and grading</a:t>
            </a:r>
          </a:p>
          <a:p>
            <a:r>
              <a:rPr lang="en-US" dirty="0"/>
              <a:t>Collaboration</a:t>
            </a:r>
          </a:p>
        </p:txBody>
      </p:sp>
      <p:sp>
        <p:nvSpPr>
          <p:cNvPr id="6" name="Footer Placeholder 5"/>
          <p:cNvSpPr>
            <a:spLocks noGrp="1"/>
          </p:cNvSpPr>
          <p:nvPr>
            <p:ph type="ftr" sz="quarter" idx="11"/>
          </p:nvPr>
        </p:nvSpPr>
        <p:spPr/>
        <p:txBody>
          <a:bodyPr/>
          <a:lstStyle/>
          <a:p>
            <a:r>
              <a:rPr lang="en-US" dirty="0">
                <a:solidFill>
                  <a:schemeClr val="bg1"/>
                </a:solidFill>
              </a:rPr>
              <a:t>Lesson 0 - Autumn 2020</a:t>
            </a:r>
          </a:p>
        </p:txBody>
      </p:sp>
      <p:sp>
        <p:nvSpPr>
          <p:cNvPr id="7" name="Slide Number Placeholder 6"/>
          <p:cNvSpPr>
            <a:spLocks noGrp="1"/>
          </p:cNvSpPr>
          <p:nvPr>
            <p:ph type="sldNum" sz="quarter" idx="12"/>
          </p:nvPr>
        </p:nvSpPr>
        <p:spPr/>
        <p:txBody>
          <a:bodyPr/>
          <a:lstStyle/>
          <a:p>
            <a:fld id="{9D3C886E-6997-4228-A88B-2272D22D50D1}" type="slidenum">
              <a:rPr lang="en-US" smtClean="0">
                <a:solidFill>
                  <a:schemeClr val="bg1"/>
                </a:solidFill>
              </a:rPr>
              <a:t>3</a:t>
            </a:fld>
            <a:endParaRPr lang="en-US" dirty="0">
              <a:solidFill>
                <a:schemeClr val="bg1"/>
              </a:solidFill>
            </a:endParaRPr>
          </a:p>
        </p:txBody>
      </p:sp>
      <p:sp>
        <p:nvSpPr>
          <p:cNvPr id="4" name="Right Arrow 3"/>
          <p:cNvSpPr/>
          <p:nvPr/>
        </p:nvSpPr>
        <p:spPr>
          <a:xfrm flipH="1">
            <a:off x="2554014" y="1992762"/>
            <a:ext cx="580171" cy="157655"/>
          </a:xfrm>
          <a:prstGeom prst="rightArrow">
            <a:avLst>
              <a:gd name="adj1" fmla="val 50000"/>
              <a:gd name="adj2" fmla="val 102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83061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Amnesty</a:t>
            </a:r>
          </a:p>
        </p:txBody>
      </p:sp>
      <p:sp>
        <p:nvSpPr>
          <p:cNvPr id="3" name="Content Placeholder 2"/>
          <p:cNvSpPr>
            <a:spLocks noGrp="1"/>
          </p:cNvSpPr>
          <p:nvPr>
            <p:ph idx="1"/>
          </p:nvPr>
        </p:nvSpPr>
        <p:spPr/>
        <p:txBody>
          <a:bodyPr/>
          <a:lstStyle/>
          <a:p>
            <a:pPr marL="0" indent="0">
              <a:buNone/>
            </a:pPr>
            <a:r>
              <a:rPr lang="en-US" i="1" dirty="0"/>
              <a:t>Sometimes, we make bad choices that we regret</a:t>
            </a:r>
          </a:p>
          <a:p>
            <a:pPr marL="0" indent="0">
              <a:buNone/>
            </a:pPr>
            <a:endParaRPr lang="en-US" i="1" dirty="0"/>
          </a:p>
          <a:p>
            <a:r>
              <a:rPr lang="en-US" dirty="0"/>
              <a:t>“If you submit work that is in violation of the academic conduct policy, you bring the action to Brett's attention within 72 hours of submission and request amnesty. If you do so, you will receive a grade of U for the initial submission, but you </a:t>
            </a:r>
            <a:r>
              <a:rPr lang="en-US" b="1" dirty="0"/>
              <a:t>will be allowed to resubmit your work under the normal resubmission process</a:t>
            </a:r>
            <a:r>
              <a:rPr lang="en-US" dirty="0"/>
              <a:t>.”</a:t>
            </a:r>
          </a:p>
          <a:p>
            <a:endParaRPr lang="en-US" dirty="0"/>
          </a:p>
          <a:p>
            <a:r>
              <a:rPr lang="en-US" dirty="0"/>
              <a:t>See the </a:t>
            </a:r>
            <a:r>
              <a:rPr lang="en-US" dirty="0">
                <a:hlinkClick r:id="rId2"/>
              </a:rPr>
              <a:t>syllabus</a:t>
            </a:r>
            <a:r>
              <a:rPr lang="en-US" dirty="0"/>
              <a:t> for more details</a:t>
            </a:r>
          </a:p>
          <a:p>
            <a:endParaRPr lang="en-US" dirty="0"/>
          </a:p>
        </p:txBody>
      </p:sp>
      <p:sp>
        <p:nvSpPr>
          <p:cNvPr id="4" name="Footer Placeholder 3"/>
          <p:cNvSpPr>
            <a:spLocks noGrp="1"/>
          </p:cNvSpPr>
          <p:nvPr>
            <p:ph type="ftr" sz="quarter" idx="11"/>
          </p:nvPr>
        </p:nvSpPr>
        <p:spPr/>
        <p:txBody>
          <a:bodyPr/>
          <a:lstStyle/>
          <a:p>
            <a:r>
              <a:rPr lang="en-US" dirty="0"/>
              <a:t>Lesson 0 - Autumn 2020</a:t>
            </a:r>
          </a:p>
        </p:txBody>
      </p:sp>
      <p:sp>
        <p:nvSpPr>
          <p:cNvPr id="5" name="Slide Number Placeholder 4"/>
          <p:cNvSpPr>
            <a:spLocks noGrp="1"/>
          </p:cNvSpPr>
          <p:nvPr>
            <p:ph type="sldNum" sz="quarter" idx="12"/>
          </p:nvPr>
        </p:nvSpPr>
        <p:spPr/>
        <p:txBody>
          <a:bodyPr/>
          <a:lstStyle/>
          <a:p>
            <a:fld id="{9D3C886E-6997-4228-A88B-2272D22D50D1}" type="slidenum">
              <a:rPr lang="en-US" smtClean="0"/>
              <a:pPr/>
              <a:t>30</a:t>
            </a:fld>
            <a:endParaRPr lang="en-US" dirty="0"/>
          </a:p>
        </p:txBody>
      </p:sp>
    </p:spTree>
    <p:extLst>
      <p:ext uri="{BB962C8B-B14F-4D97-AF65-F5344CB8AC3E}">
        <p14:creationId xmlns:p14="http://schemas.microsoft.com/office/powerpoint/2010/main" val="333584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Hi, I’m Brett! </a:t>
            </a:r>
            <a:r>
              <a:rPr lang="en-US"/>
              <a:t>(he/him)</a:t>
            </a:r>
            <a:endParaRPr lang="en-US" dirty="0"/>
          </a:p>
        </p:txBody>
      </p:sp>
      <p:sp>
        <p:nvSpPr>
          <p:cNvPr id="8" name="Content Placeholder 7"/>
          <p:cNvSpPr>
            <a:spLocks noGrp="1"/>
          </p:cNvSpPr>
          <p:nvPr>
            <p:ph idx="1"/>
          </p:nvPr>
        </p:nvSpPr>
        <p:spPr>
          <a:xfrm>
            <a:off x="838200" y="1825625"/>
            <a:ext cx="7555361" cy="4218516"/>
          </a:xfrm>
        </p:spPr>
        <p:txBody>
          <a:bodyPr>
            <a:normAutofit/>
          </a:bodyPr>
          <a:lstStyle/>
          <a:p>
            <a:r>
              <a:rPr lang="en-US" dirty="0"/>
              <a:t>Assistant Teaching Professor</a:t>
            </a:r>
          </a:p>
          <a:p>
            <a:r>
              <a:rPr lang="en-US" dirty="0"/>
              <a:t>Frequent 142 instructor (7</a:t>
            </a:r>
            <a:r>
              <a:rPr lang="en-US" baseline="30000" dirty="0"/>
              <a:t>th</a:t>
            </a:r>
            <a:r>
              <a:rPr lang="en-US" dirty="0"/>
              <a:t> time in last 3 years)</a:t>
            </a:r>
          </a:p>
          <a:p>
            <a:r>
              <a:rPr lang="en-US" dirty="0"/>
              <a:t>Also developing/teaching CSE 492T</a:t>
            </a:r>
          </a:p>
          <a:p>
            <a:pPr lvl="1"/>
            <a:r>
              <a:rPr lang="en-US" i="1" dirty="0"/>
              <a:t>Equitable and Inclusive CS Pedagogy</a:t>
            </a:r>
          </a:p>
          <a:p>
            <a:r>
              <a:rPr lang="en-US" dirty="0"/>
              <a:t>Previously: </a:t>
            </a:r>
          </a:p>
          <a:p>
            <a:pPr lvl="1"/>
            <a:r>
              <a:rPr lang="en-US" dirty="0"/>
              <a:t>trained CS teachers</a:t>
            </a:r>
          </a:p>
          <a:p>
            <a:pPr lvl="1"/>
            <a:r>
              <a:rPr lang="en-US" dirty="0"/>
              <a:t>developed CS curriculum</a:t>
            </a:r>
          </a:p>
          <a:p>
            <a:pPr lvl="1"/>
            <a:r>
              <a:rPr lang="en-US" dirty="0"/>
              <a:t>taught high school CS</a:t>
            </a:r>
          </a:p>
          <a:p>
            <a:pPr lvl="1"/>
            <a:r>
              <a:rPr lang="en-US" dirty="0"/>
              <a:t>worked as a software engineer</a:t>
            </a:r>
          </a:p>
          <a:p>
            <a:pPr lvl="1"/>
            <a:endParaRPr lang="en-US" dirty="0"/>
          </a:p>
        </p:txBody>
      </p:sp>
      <p:sp>
        <p:nvSpPr>
          <p:cNvPr id="5" name="Footer Placeholder 4"/>
          <p:cNvSpPr>
            <a:spLocks noGrp="1"/>
          </p:cNvSpPr>
          <p:nvPr>
            <p:ph type="ftr" sz="quarter" idx="11"/>
          </p:nvPr>
        </p:nvSpPr>
        <p:spPr/>
        <p:txBody>
          <a:bodyPr/>
          <a:lstStyle/>
          <a:p>
            <a:r>
              <a:rPr lang="en-US"/>
              <a:t>Lesson 0 - Autumn 2020</a:t>
            </a:r>
          </a:p>
        </p:txBody>
      </p:sp>
      <p:sp>
        <p:nvSpPr>
          <p:cNvPr id="6" name="Slide Number Placeholder 5"/>
          <p:cNvSpPr>
            <a:spLocks noGrp="1"/>
          </p:cNvSpPr>
          <p:nvPr>
            <p:ph type="sldNum" sz="quarter" idx="12"/>
          </p:nvPr>
        </p:nvSpPr>
        <p:spPr/>
        <p:txBody>
          <a:bodyPr/>
          <a:lstStyle/>
          <a:p>
            <a:fld id="{9D3C886E-6997-4228-A88B-2272D22D50D1}" type="slidenum">
              <a:rPr lang="en-US" smtClean="0"/>
              <a:t>4</a:t>
            </a:fld>
            <a:endParaRPr lang="en-US"/>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r="27379"/>
          <a:stretch/>
        </p:blipFill>
        <p:spPr>
          <a:xfrm>
            <a:off x="8610600" y="2018611"/>
            <a:ext cx="3182830" cy="2921876"/>
          </a:xfrm>
          <a:prstGeom prst="rect">
            <a:avLst/>
          </a:prstGeom>
        </p:spPr>
      </p:pic>
    </p:spTree>
    <p:extLst>
      <p:ext uri="{BB962C8B-B14F-4D97-AF65-F5344CB8AC3E}">
        <p14:creationId xmlns:p14="http://schemas.microsoft.com/office/powerpoint/2010/main" val="3022609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 your TAs</a:t>
            </a:r>
          </a:p>
        </p:txBody>
      </p:sp>
      <p:sp>
        <p:nvSpPr>
          <p:cNvPr id="5" name="Slide Number Placeholder 4"/>
          <p:cNvSpPr>
            <a:spLocks noGrp="1"/>
          </p:cNvSpPr>
          <p:nvPr>
            <p:ph type="sldNum" sz="quarter" idx="12"/>
          </p:nvPr>
        </p:nvSpPr>
        <p:spPr/>
        <p:txBody>
          <a:bodyPr/>
          <a:lstStyle/>
          <a:p>
            <a:fld id="{9D3C886E-6997-4228-A88B-2272D22D50D1}" type="slidenum">
              <a:rPr lang="en-US" smtClean="0"/>
              <a:pPr/>
              <a:t>5</a:t>
            </a:fld>
            <a:endParaRPr lang="en-US" dirty="0"/>
          </a:p>
        </p:txBody>
      </p:sp>
      <p:pic>
        <p:nvPicPr>
          <p:cNvPr id="86" name="Picture 85" descr="A person smiling for the camera&#10;&#10;Description automatically generated">
            <a:extLst>
              <a:ext uri="{FF2B5EF4-FFF2-40B4-BE49-F238E27FC236}">
                <a16:creationId xmlns:a16="http://schemas.microsoft.com/office/drawing/2014/main" id="{31724279-3318-4314-9255-1C3C8DFDF1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573" y="4004582"/>
            <a:ext cx="703884" cy="685800"/>
          </a:xfrm>
          <a:prstGeom prst="rect">
            <a:avLst/>
          </a:prstGeom>
        </p:spPr>
      </p:pic>
      <p:pic>
        <p:nvPicPr>
          <p:cNvPr id="90" name="Picture 89" descr="A person posing for the camera&#10;&#10;Description automatically generated">
            <a:extLst>
              <a:ext uri="{FF2B5EF4-FFF2-40B4-BE49-F238E27FC236}">
                <a16:creationId xmlns:a16="http://schemas.microsoft.com/office/drawing/2014/main" id="{4AD3F43E-BB11-4EBB-9E10-918D5B7B41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5147" y="3429000"/>
            <a:ext cx="695131" cy="685800"/>
          </a:xfrm>
          <a:prstGeom prst="rect">
            <a:avLst/>
          </a:prstGeom>
        </p:spPr>
      </p:pic>
      <p:pic>
        <p:nvPicPr>
          <p:cNvPr id="92" name="Picture 91" descr="A picture containing person, building, outdoor, fence&#10;&#10;Description automatically generated">
            <a:extLst>
              <a:ext uri="{FF2B5EF4-FFF2-40B4-BE49-F238E27FC236}">
                <a16:creationId xmlns:a16="http://schemas.microsoft.com/office/drawing/2014/main" id="{F4DA31E3-D110-4A35-AF85-161DBE5C1F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3477" y="4175424"/>
            <a:ext cx="686087" cy="685800"/>
          </a:xfrm>
          <a:prstGeom prst="rect">
            <a:avLst/>
          </a:prstGeom>
        </p:spPr>
      </p:pic>
      <p:pic>
        <p:nvPicPr>
          <p:cNvPr id="94" name="Picture 93" descr="A person smiling for the camera&#10;&#10;Description automatically generated">
            <a:extLst>
              <a:ext uri="{FF2B5EF4-FFF2-40B4-BE49-F238E27FC236}">
                <a16:creationId xmlns:a16="http://schemas.microsoft.com/office/drawing/2014/main" id="{EB669D00-A734-4016-9DDB-522152512D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76247" y="1642090"/>
            <a:ext cx="685800" cy="685800"/>
          </a:xfrm>
          <a:prstGeom prst="rect">
            <a:avLst/>
          </a:prstGeom>
        </p:spPr>
      </p:pic>
      <p:pic>
        <p:nvPicPr>
          <p:cNvPr id="96" name="Picture 95" descr="A person holding a phone in front of a mirror posing for the camera&#10;&#10;Description automatically generated">
            <a:extLst>
              <a:ext uri="{FF2B5EF4-FFF2-40B4-BE49-F238E27FC236}">
                <a16:creationId xmlns:a16="http://schemas.microsoft.com/office/drawing/2014/main" id="{01D15FCF-98E7-4DC3-8080-55A6CDF43C4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98410" y="5220079"/>
            <a:ext cx="685800" cy="685800"/>
          </a:xfrm>
          <a:prstGeom prst="rect">
            <a:avLst/>
          </a:prstGeom>
        </p:spPr>
      </p:pic>
      <p:pic>
        <p:nvPicPr>
          <p:cNvPr id="98" name="Picture 97" descr="A young person in a blue shirt&#10;&#10;Description automatically generated">
            <a:extLst>
              <a:ext uri="{FF2B5EF4-FFF2-40B4-BE49-F238E27FC236}">
                <a16:creationId xmlns:a16="http://schemas.microsoft.com/office/drawing/2014/main" id="{871024C6-BD2C-44F7-952C-967C8F55D5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74662" y="4766582"/>
            <a:ext cx="685800" cy="685800"/>
          </a:xfrm>
          <a:prstGeom prst="rect">
            <a:avLst/>
          </a:prstGeom>
        </p:spPr>
      </p:pic>
      <p:pic>
        <p:nvPicPr>
          <p:cNvPr id="100" name="Picture 99" descr="A person posing for the camera&#10;&#10;Description automatically generated">
            <a:extLst>
              <a:ext uri="{FF2B5EF4-FFF2-40B4-BE49-F238E27FC236}">
                <a16:creationId xmlns:a16="http://schemas.microsoft.com/office/drawing/2014/main" id="{0AAFA35A-8D96-4A4A-B134-5E77D21D2DB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79028" y="2368938"/>
            <a:ext cx="685800" cy="685800"/>
          </a:xfrm>
          <a:prstGeom prst="rect">
            <a:avLst/>
          </a:prstGeom>
        </p:spPr>
      </p:pic>
      <p:pic>
        <p:nvPicPr>
          <p:cNvPr id="102" name="Picture 101" descr="A person posing for the camera&#10;&#10;Description automatically generated">
            <a:extLst>
              <a:ext uri="{FF2B5EF4-FFF2-40B4-BE49-F238E27FC236}">
                <a16:creationId xmlns:a16="http://schemas.microsoft.com/office/drawing/2014/main" id="{ADE4BA5C-EC9E-4712-A793-E7D4A8DADE2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9922" y="5109482"/>
            <a:ext cx="685800" cy="685800"/>
          </a:xfrm>
          <a:prstGeom prst="rect">
            <a:avLst/>
          </a:prstGeom>
        </p:spPr>
      </p:pic>
      <p:pic>
        <p:nvPicPr>
          <p:cNvPr id="104" name="Picture 103" descr="A person standing in front of a building&#10;&#10;Description automatically generated">
            <a:extLst>
              <a:ext uri="{FF2B5EF4-FFF2-40B4-BE49-F238E27FC236}">
                <a16:creationId xmlns:a16="http://schemas.microsoft.com/office/drawing/2014/main" id="{11BF2133-F61D-4B67-BBCC-3371EBE6B0B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28655" y="5279595"/>
            <a:ext cx="685800" cy="685800"/>
          </a:xfrm>
          <a:prstGeom prst="rect">
            <a:avLst/>
          </a:prstGeom>
        </p:spPr>
      </p:pic>
      <p:pic>
        <p:nvPicPr>
          <p:cNvPr id="106" name="Picture 105" descr="A person posing for the camera&#10;&#10;Description automatically generated">
            <a:extLst>
              <a:ext uri="{FF2B5EF4-FFF2-40B4-BE49-F238E27FC236}">
                <a16:creationId xmlns:a16="http://schemas.microsoft.com/office/drawing/2014/main" id="{C468C321-016D-47FA-9BF1-B34C8E334BD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27169" y="5151875"/>
            <a:ext cx="685800" cy="685800"/>
          </a:xfrm>
          <a:prstGeom prst="rect">
            <a:avLst/>
          </a:prstGeom>
        </p:spPr>
      </p:pic>
      <p:pic>
        <p:nvPicPr>
          <p:cNvPr id="108" name="Picture 107" descr="A person posing for the camera&#10;&#10;Description automatically generated">
            <a:extLst>
              <a:ext uri="{FF2B5EF4-FFF2-40B4-BE49-F238E27FC236}">
                <a16:creationId xmlns:a16="http://schemas.microsoft.com/office/drawing/2014/main" id="{C4FB6C04-F7F1-4934-B9E1-10233CE8A78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575382" y="2456441"/>
            <a:ext cx="685800" cy="685800"/>
          </a:xfrm>
          <a:prstGeom prst="rect">
            <a:avLst/>
          </a:prstGeom>
        </p:spPr>
      </p:pic>
      <p:pic>
        <p:nvPicPr>
          <p:cNvPr id="110" name="Picture 109" descr="A person standing in front of a building&#10;&#10;Description automatically generated">
            <a:extLst>
              <a:ext uri="{FF2B5EF4-FFF2-40B4-BE49-F238E27FC236}">
                <a16:creationId xmlns:a16="http://schemas.microsoft.com/office/drawing/2014/main" id="{B15583A5-BD09-42E9-A3FF-AED72D6E7C5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873117" y="1566327"/>
            <a:ext cx="686435" cy="685800"/>
          </a:xfrm>
          <a:prstGeom prst="rect">
            <a:avLst/>
          </a:prstGeom>
        </p:spPr>
      </p:pic>
      <p:pic>
        <p:nvPicPr>
          <p:cNvPr id="112" name="Picture 111" descr="A person standing next to a brick wall&#10;&#10;Description automatically generated">
            <a:extLst>
              <a:ext uri="{FF2B5EF4-FFF2-40B4-BE49-F238E27FC236}">
                <a16:creationId xmlns:a16="http://schemas.microsoft.com/office/drawing/2014/main" id="{D906C530-139C-4981-8ADD-B085F1E1F3F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663690" y="3259569"/>
            <a:ext cx="685800" cy="685800"/>
          </a:xfrm>
          <a:prstGeom prst="rect">
            <a:avLst/>
          </a:prstGeom>
        </p:spPr>
      </p:pic>
      <p:pic>
        <p:nvPicPr>
          <p:cNvPr id="114" name="Picture 113" descr="A person standing in front of a fence&#10;&#10;Description automatically generated">
            <a:extLst>
              <a:ext uri="{FF2B5EF4-FFF2-40B4-BE49-F238E27FC236}">
                <a16:creationId xmlns:a16="http://schemas.microsoft.com/office/drawing/2014/main" id="{0A4A94FD-C926-4142-B847-FDFBD308E08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223139" y="2175549"/>
            <a:ext cx="685800" cy="685800"/>
          </a:xfrm>
          <a:prstGeom prst="rect">
            <a:avLst/>
          </a:prstGeom>
        </p:spPr>
      </p:pic>
      <p:pic>
        <p:nvPicPr>
          <p:cNvPr id="116" name="Picture 115" descr="A person smiling for the camera&#10;&#10;Description automatically generated">
            <a:extLst>
              <a:ext uri="{FF2B5EF4-FFF2-40B4-BE49-F238E27FC236}">
                <a16:creationId xmlns:a16="http://schemas.microsoft.com/office/drawing/2014/main" id="{0A736EFB-A52F-4183-A630-70DAA7351D12}"/>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993877" y="4919918"/>
            <a:ext cx="685800" cy="685800"/>
          </a:xfrm>
          <a:prstGeom prst="rect">
            <a:avLst/>
          </a:prstGeom>
        </p:spPr>
      </p:pic>
      <p:pic>
        <p:nvPicPr>
          <p:cNvPr id="118" name="Picture 117" descr="A person holding a dog posing for the camera&#10;&#10;Description automatically generated">
            <a:extLst>
              <a:ext uri="{FF2B5EF4-FFF2-40B4-BE49-F238E27FC236}">
                <a16:creationId xmlns:a16="http://schemas.microsoft.com/office/drawing/2014/main" id="{C2702990-9A63-47FB-BF20-73EE74381490}"/>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050714" y="2525666"/>
            <a:ext cx="685800" cy="685800"/>
          </a:xfrm>
          <a:prstGeom prst="rect">
            <a:avLst/>
          </a:prstGeom>
        </p:spPr>
      </p:pic>
      <p:pic>
        <p:nvPicPr>
          <p:cNvPr id="120" name="Picture 119" descr="A person sitting in a field&#10;&#10;Description automatically generated">
            <a:extLst>
              <a:ext uri="{FF2B5EF4-FFF2-40B4-BE49-F238E27FC236}">
                <a16:creationId xmlns:a16="http://schemas.microsoft.com/office/drawing/2014/main" id="{ED4BF9C5-CFB8-4BC4-929C-EF3D3282D310}"/>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116006" y="3529478"/>
            <a:ext cx="685800" cy="685800"/>
          </a:xfrm>
          <a:prstGeom prst="rect">
            <a:avLst/>
          </a:prstGeom>
        </p:spPr>
      </p:pic>
      <p:pic>
        <p:nvPicPr>
          <p:cNvPr id="122" name="Picture 121" descr="A close up of a person&#10;&#10;Description automatically generated">
            <a:extLst>
              <a:ext uri="{FF2B5EF4-FFF2-40B4-BE49-F238E27FC236}">
                <a16:creationId xmlns:a16="http://schemas.microsoft.com/office/drawing/2014/main" id="{E757FA96-5EE7-4EB1-8AD8-37309D23B111}"/>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925972" y="3836788"/>
            <a:ext cx="685800" cy="685800"/>
          </a:xfrm>
          <a:prstGeom prst="rect">
            <a:avLst/>
          </a:prstGeom>
        </p:spPr>
      </p:pic>
      <p:pic>
        <p:nvPicPr>
          <p:cNvPr id="124" name="Picture 123" descr="A person smiling for the camera&#10;&#10;Description automatically generated">
            <a:extLst>
              <a:ext uri="{FF2B5EF4-FFF2-40B4-BE49-F238E27FC236}">
                <a16:creationId xmlns:a16="http://schemas.microsoft.com/office/drawing/2014/main" id="{43F1906C-B636-40F4-8E1E-4F8041CF7BC8}"/>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979340" y="4660721"/>
            <a:ext cx="685800" cy="685800"/>
          </a:xfrm>
          <a:prstGeom prst="rect">
            <a:avLst/>
          </a:prstGeom>
        </p:spPr>
      </p:pic>
      <p:pic>
        <p:nvPicPr>
          <p:cNvPr id="126" name="Picture 125" descr="A person smiling for the camera&#10;&#10;Description automatically generated">
            <a:extLst>
              <a:ext uri="{FF2B5EF4-FFF2-40B4-BE49-F238E27FC236}">
                <a16:creationId xmlns:a16="http://schemas.microsoft.com/office/drawing/2014/main" id="{51630B6A-9954-4D67-AAF4-69C5CD4FD7CF}"/>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369944" y="1265727"/>
            <a:ext cx="685800" cy="685800"/>
          </a:xfrm>
          <a:prstGeom prst="rect">
            <a:avLst/>
          </a:prstGeom>
        </p:spPr>
      </p:pic>
      <p:pic>
        <p:nvPicPr>
          <p:cNvPr id="128" name="Picture 127" descr="A person posing for a picture&#10;&#10;Description automatically generated">
            <a:extLst>
              <a:ext uri="{FF2B5EF4-FFF2-40B4-BE49-F238E27FC236}">
                <a16:creationId xmlns:a16="http://schemas.microsoft.com/office/drawing/2014/main" id="{B5F32D30-EDF4-4B7C-A250-DE5442F80C3B}"/>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996609" y="1357608"/>
            <a:ext cx="686081" cy="685800"/>
          </a:xfrm>
          <a:prstGeom prst="rect">
            <a:avLst/>
          </a:prstGeom>
        </p:spPr>
      </p:pic>
      <p:pic>
        <p:nvPicPr>
          <p:cNvPr id="130" name="Picture 129" descr="A group of people posing for the camera&#10;&#10;Description automatically generated">
            <a:extLst>
              <a:ext uri="{FF2B5EF4-FFF2-40B4-BE49-F238E27FC236}">
                <a16:creationId xmlns:a16="http://schemas.microsoft.com/office/drawing/2014/main" id="{2A4D3A0A-DA93-4068-8958-DFF124DD9738}"/>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175866" y="4215278"/>
            <a:ext cx="685800" cy="685800"/>
          </a:xfrm>
          <a:prstGeom prst="rect">
            <a:avLst/>
          </a:prstGeom>
        </p:spPr>
      </p:pic>
      <p:pic>
        <p:nvPicPr>
          <p:cNvPr id="132" name="Picture 131" descr="A person posing for a picture&#10;&#10;Description automatically generated">
            <a:extLst>
              <a:ext uri="{FF2B5EF4-FFF2-40B4-BE49-F238E27FC236}">
                <a16:creationId xmlns:a16="http://schemas.microsoft.com/office/drawing/2014/main" id="{FBE6EF43-D2F6-49DD-BB2F-36B0AD2ED418}"/>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9120892" y="4938458"/>
            <a:ext cx="685800" cy="685800"/>
          </a:xfrm>
          <a:prstGeom prst="rect">
            <a:avLst/>
          </a:prstGeom>
        </p:spPr>
      </p:pic>
      <p:pic>
        <p:nvPicPr>
          <p:cNvPr id="134" name="Picture 133" descr="A person standing in front of a mountain&#10;&#10;Description automatically generated">
            <a:extLst>
              <a:ext uri="{FF2B5EF4-FFF2-40B4-BE49-F238E27FC236}">
                <a16:creationId xmlns:a16="http://schemas.microsoft.com/office/drawing/2014/main" id="{6BD07DC5-4D07-4592-8489-791369BBC88A}"/>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6602131" y="2125027"/>
            <a:ext cx="685800" cy="685800"/>
          </a:xfrm>
          <a:prstGeom prst="rect">
            <a:avLst/>
          </a:prstGeom>
        </p:spPr>
      </p:pic>
      <p:pic>
        <p:nvPicPr>
          <p:cNvPr id="136" name="Picture 135" descr="A person wearing glasses and smiling at the camera&#10;&#10;Description automatically generated">
            <a:extLst>
              <a:ext uri="{FF2B5EF4-FFF2-40B4-BE49-F238E27FC236}">
                <a16:creationId xmlns:a16="http://schemas.microsoft.com/office/drawing/2014/main" id="{9FCCCC1C-AE2D-4994-A098-2B0A82764618}"/>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7810071" y="3538129"/>
            <a:ext cx="686657" cy="685800"/>
          </a:xfrm>
          <a:prstGeom prst="rect">
            <a:avLst/>
          </a:prstGeom>
        </p:spPr>
      </p:pic>
      <p:pic>
        <p:nvPicPr>
          <p:cNvPr id="138" name="Picture 137" descr="A person standing in front of a fence&#10;&#10;Description automatically generated">
            <a:extLst>
              <a:ext uri="{FF2B5EF4-FFF2-40B4-BE49-F238E27FC236}">
                <a16:creationId xmlns:a16="http://schemas.microsoft.com/office/drawing/2014/main" id="{97F4DD97-BC0C-440B-8002-75403CE56423}"/>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905505" y="2573769"/>
            <a:ext cx="685800" cy="685800"/>
          </a:xfrm>
          <a:prstGeom prst="rect">
            <a:avLst/>
          </a:prstGeom>
        </p:spPr>
      </p:pic>
      <p:pic>
        <p:nvPicPr>
          <p:cNvPr id="140" name="Picture 139" descr="A person smiling for the camera&#10;&#10;Description automatically generated">
            <a:extLst>
              <a:ext uri="{FF2B5EF4-FFF2-40B4-BE49-F238E27FC236}">
                <a16:creationId xmlns:a16="http://schemas.microsoft.com/office/drawing/2014/main" id="{07A13BE4-3D39-4D13-B2D7-BB67F6190E3A}"/>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6612060" y="430279"/>
            <a:ext cx="685800" cy="685800"/>
          </a:xfrm>
          <a:prstGeom prst="rect">
            <a:avLst/>
          </a:prstGeom>
        </p:spPr>
      </p:pic>
      <p:pic>
        <p:nvPicPr>
          <p:cNvPr id="142" name="Picture 141" descr="A person standing in front of a building&#10;&#10;Description automatically generated">
            <a:extLst>
              <a:ext uri="{FF2B5EF4-FFF2-40B4-BE49-F238E27FC236}">
                <a16:creationId xmlns:a16="http://schemas.microsoft.com/office/drawing/2014/main" id="{A397FCED-BACB-44AD-8BA0-19067C517156}"/>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779729" y="1547586"/>
            <a:ext cx="685800" cy="685800"/>
          </a:xfrm>
          <a:prstGeom prst="rect">
            <a:avLst/>
          </a:prstGeom>
        </p:spPr>
      </p:pic>
      <p:pic>
        <p:nvPicPr>
          <p:cNvPr id="144" name="Picture 143" descr="A person smiling for the camera&#10;&#10;Description automatically generated">
            <a:extLst>
              <a:ext uri="{FF2B5EF4-FFF2-40B4-BE49-F238E27FC236}">
                <a16:creationId xmlns:a16="http://schemas.microsoft.com/office/drawing/2014/main" id="{AA217CC0-E541-4104-A9AD-33C747DE2C24}"/>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10187317" y="2924131"/>
            <a:ext cx="685800" cy="685800"/>
          </a:xfrm>
          <a:prstGeom prst="rect">
            <a:avLst/>
          </a:prstGeom>
        </p:spPr>
      </p:pic>
      <p:pic>
        <p:nvPicPr>
          <p:cNvPr id="146" name="Picture 145" descr="A person wearing a suit and tie smiling at the camera&#10;&#10;Description automatically generated">
            <a:extLst>
              <a:ext uri="{FF2B5EF4-FFF2-40B4-BE49-F238E27FC236}">
                <a16:creationId xmlns:a16="http://schemas.microsoft.com/office/drawing/2014/main" id="{FCE156D0-0825-4BE0-8EB8-35E54617B4C7}"/>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4724500" y="4373324"/>
            <a:ext cx="623455" cy="685800"/>
          </a:xfrm>
          <a:prstGeom prst="rect">
            <a:avLst/>
          </a:prstGeom>
        </p:spPr>
      </p:pic>
      <p:pic>
        <p:nvPicPr>
          <p:cNvPr id="148" name="Picture 147" descr="A person posing for the camera&#10;&#10;Description automatically generated">
            <a:extLst>
              <a:ext uri="{FF2B5EF4-FFF2-40B4-BE49-F238E27FC236}">
                <a16:creationId xmlns:a16="http://schemas.microsoft.com/office/drawing/2014/main" id="{19390899-9280-4C30-8494-CDDA62D34479}"/>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9865799" y="1909227"/>
            <a:ext cx="685800" cy="685800"/>
          </a:xfrm>
          <a:prstGeom prst="rect">
            <a:avLst/>
          </a:prstGeom>
        </p:spPr>
      </p:pic>
      <p:pic>
        <p:nvPicPr>
          <p:cNvPr id="150" name="Picture 149" descr="A statue of a person in a striped shirt&#10;&#10;Description automatically generated">
            <a:extLst>
              <a:ext uri="{FF2B5EF4-FFF2-40B4-BE49-F238E27FC236}">
                <a16:creationId xmlns:a16="http://schemas.microsoft.com/office/drawing/2014/main" id="{76944F69-AAE2-4228-AA39-AD259C4F8F2B}"/>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11010900" y="4083808"/>
            <a:ext cx="685800" cy="685800"/>
          </a:xfrm>
          <a:prstGeom prst="rect">
            <a:avLst/>
          </a:prstGeom>
        </p:spPr>
      </p:pic>
      <p:pic>
        <p:nvPicPr>
          <p:cNvPr id="152" name="Picture 151" descr="A person holding a flower&#10;&#10;Description automatically generated">
            <a:extLst>
              <a:ext uri="{FF2B5EF4-FFF2-40B4-BE49-F238E27FC236}">
                <a16:creationId xmlns:a16="http://schemas.microsoft.com/office/drawing/2014/main" id="{ED3BB838-B580-4677-90D3-4B41058E192A}"/>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2155683" y="5157492"/>
            <a:ext cx="685800" cy="685800"/>
          </a:xfrm>
          <a:prstGeom prst="rect">
            <a:avLst/>
          </a:prstGeom>
        </p:spPr>
      </p:pic>
      <p:pic>
        <p:nvPicPr>
          <p:cNvPr id="154" name="Picture 153" descr="A close up of a person wearing a hat&#10;&#10;Description automatically generated">
            <a:extLst>
              <a:ext uri="{FF2B5EF4-FFF2-40B4-BE49-F238E27FC236}">
                <a16:creationId xmlns:a16="http://schemas.microsoft.com/office/drawing/2014/main" id="{E6929EAA-A5D3-44F9-A7FE-7B4BA22001CC}"/>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1881827" y="3875620"/>
            <a:ext cx="686254" cy="685800"/>
          </a:xfrm>
          <a:prstGeom prst="rect">
            <a:avLst/>
          </a:prstGeom>
        </p:spPr>
      </p:pic>
      <p:pic>
        <p:nvPicPr>
          <p:cNvPr id="156" name="Picture 155" descr="A person standing on a beach posing for the camera&#10;&#10;Description automatically generated">
            <a:extLst>
              <a:ext uri="{FF2B5EF4-FFF2-40B4-BE49-F238E27FC236}">
                <a16:creationId xmlns:a16="http://schemas.microsoft.com/office/drawing/2014/main" id="{501A60E8-BDB5-40D8-8CDC-E452EE5E8ED0}"/>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876236" y="2868566"/>
            <a:ext cx="681258" cy="685800"/>
          </a:xfrm>
          <a:prstGeom prst="rect">
            <a:avLst/>
          </a:prstGeom>
        </p:spPr>
      </p:pic>
      <p:pic>
        <p:nvPicPr>
          <p:cNvPr id="158" name="Picture 157" descr="A picture containing person, food, indoor, sitting&#10;&#10;Description automatically generated">
            <a:extLst>
              <a:ext uri="{FF2B5EF4-FFF2-40B4-BE49-F238E27FC236}">
                <a16:creationId xmlns:a16="http://schemas.microsoft.com/office/drawing/2014/main" id="{DE5DC52F-8138-49E8-94CD-C3EE1B0A450E}"/>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8777992" y="2700517"/>
            <a:ext cx="685800" cy="685800"/>
          </a:xfrm>
          <a:prstGeom prst="rect">
            <a:avLst/>
          </a:prstGeom>
        </p:spPr>
      </p:pic>
      <p:pic>
        <p:nvPicPr>
          <p:cNvPr id="160" name="Picture 159" descr="A person sitting on the grass&#10;&#10;Description automatically generated">
            <a:extLst>
              <a:ext uri="{FF2B5EF4-FFF2-40B4-BE49-F238E27FC236}">
                <a16:creationId xmlns:a16="http://schemas.microsoft.com/office/drawing/2014/main" id="{88569CAD-00F0-4589-9AF7-314E5C2748F2}"/>
              </a:ext>
            </a:extLst>
          </p:cNvPr>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4231050" y="3462773"/>
            <a:ext cx="685800" cy="685800"/>
          </a:xfrm>
          <a:prstGeom prst="rect">
            <a:avLst/>
          </a:prstGeom>
        </p:spPr>
      </p:pic>
      <p:pic>
        <p:nvPicPr>
          <p:cNvPr id="162" name="Picture 161" descr="A person smiling for the camera&#10;&#10;Description automatically generated">
            <a:extLst>
              <a:ext uri="{FF2B5EF4-FFF2-40B4-BE49-F238E27FC236}">
                <a16:creationId xmlns:a16="http://schemas.microsoft.com/office/drawing/2014/main" id="{D96B7233-6A35-41D2-91F1-F2F8D4043E56}"/>
              </a:ext>
            </a:extLst>
          </p:cNvPr>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4836674" y="1089771"/>
            <a:ext cx="685800" cy="685800"/>
          </a:xfrm>
          <a:prstGeom prst="rect">
            <a:avLst/>
          </a:prstGeom>
        </p:spPr>
      </p:pic>
      <p:pic>
        <p:nvPicPr>
          <p:cNvPr id="164" name="Picture 163" descr="A person standing in front of a brick building&#10;&#10;Description automatically generated">
            <a:extLst>
              <a:ext uri="{FF2B5EF4-FFF2-40B4-BE49-F238E27FC236}">
                <a16:creationId xmlns:a16="http://schemas.microsoft.com/office/drawing/2014/main" id="{A5FD7A7F-7A95-490A-AB70-C6CD123E64E8}"/>
              </a:ext>
            </a:extLst>
          </p:cNvPr>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3369158" y="1321052"/>
            <a:ext cx="685800" cy="685800"/>
          </a:xfrm>
          <a:prstGeom prst="rect">
            <a:avLst/>
          </a:prstGeom>
        </p:spPr>
      </p:pic>
      <p:sp>
        <p:nvSpPr>
          <p:cNvPr id="165" name="Footer Placeholder 5">
            <a:extLst>
              <a:ext uri="{FF2B5EF4-FFF2-40B4-BE49-F238E27FC236}">
                <a16:creationId xmlns:a16="http://schemas.microsoft.com/office/drawing/2014/main" id="{42BFD1EF-E49D-484D-87A9-AECB3C4AE1CD}"/>
              </a:ext>
            </a:extLst>
          </p:cNvPr>
          <p:cNvSpPr txBox="1">
            <a:spLocks/>
          </p:cNvSpPr>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Lesson 0 - Autumn 2020</a:t>
            </a:r>
            <a:endParaRPr lang="en-US" dirty="0"/>
          </a:p>
        </p:txBody>
      </p:sp>
      <p:pic>
        <p:nvPicPr>
          <p:cNvPr id="167" name="Picture 166" descr="A person posing for the camera&#10;&#10;Description automatically generated">
            <a:extLst>
              <a:ext uri="{FF2B5EF4-FFF2-40B4-BE49-F238E27FC236}">
                <a16:creationId xmlns:a16="http://schemas.microsoft.com/office/drawing/2014/main" id="{EC294FCF-A4F8-4265-AC78-9EC24524274A}"/>
              </a:ext>
            </a:extLst>
          </p:cNvPr>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9672323" y="887425"/>
            <a:ext cx="685800" cy="685800"/>
          </a:xfrm>
          <a:prstGeom prst="rect">
            <a:avLst/>
          </a:prstGeom>
        </p:spPr>
      </p:pic>
      <p:pic>
        <p:nvPicPr>
          <p:cNvPr id="3" name="Picture 2"/>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8472375" y="529701"/>
            <a:ext cx="684954" cy="685800"/>
          </a:xfrm>
          <a:prstGeom prst="rect">
            <a:avLst/>
          </a:prstGeom>
        </p:spPr>
      </p:pic>
      <p:pic>
        <p:nvPicPr>
          <p:cNvPr id="4" name="Picture 3"/>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a:off x="5935209" y="1344013"/>
            <a:ext cx="685800" cy="685800"/>
          </a:xfrm>
          <a:prstGeom prst="rect">
            <a:avLst/>
          </a:prstGeom>
        </p:spPr>
      </p:pic>
      <p:pic>
        <p:nvPicPr>
          <p:cNvPr id="6" name="Picture 5"/>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11216351" y="2707403"/>
            <a:ext cx="686402" cy="685800"/>
          </a:xfrm>
          <a:prstGeom prst="rect">
            <a:avLst/>
          </a:prstGeom>
        </p:spPr>
      </p:pic>
      <p:pic>
        <p:nvPicPr>
          <p:cNvPr id="7" name="Picture 6"/>
          <p:cNvPicPr>
            <a:picLocks noChangeAspect="1"/>
          </p:cNvPicPr>
          <p:nvPr/>
        </p:nvPicPr>
        <p:blipFill>
          <a:blip r:embed="rId45" cstate="print">
            <a:extLst>
              <a:ext uri="{28A0092B-C50C-407E-A947-70E740481C1C}">
                <a14:useLocalDpi xmlns:a14="http://schemas.microsoft.com/office/drawing/2010/main" val="0"/>
              </a:ext>
            </a:extLst>
          </a:blip>
          <a:stretch>
            <a:fillRect/>
          </a:stretch>
        </p:blipFill>
        <p:spPr>
          <a:xfrm>
            <a:off x="11059797" y="579927"/>
            <a:ext cx="704947" cy="685800"/>
          </a:xfrm>
          <a:prstGeom prst="rect">
            <a:avLst/>
          </a:prstGeom>
        </p:spPr>
      </p:pic>
    </p:spTree>
    <p:extLst>
      <p:ext uri="{BB962C8B-B14F-4D97-AF65-F5344CB8AC3E}">
        <p14:creationId xmlns:p14="http://schemas.microsoft.com/office/powerpoint/2010/main" val="368610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p:cTn id="7" dur="200" fill="hold"/>
                                        <p:tgtEl>
                                          <p:spTgt spid="86"/>
                                        </p:tgtEl>
                                        <p:attrNameLst>
                                          <p:attrName>ppt_w</p:attrName>
                                        </p:attrNameLst>
                                      </p:cBhvr>
                                      <p:tavLst>
                                        <p:tav tm="0">
                                          <p:val>
                                            <p:fltVal val="0"/>
                                          </p:val>
                                        </p:tav>
                                        <p:tav tm="100000">
                                          <p:val>
                                            <p:strVal val="#ppt_w"/>
                                          </p:val>
                                        </p:tav>
                                      </p:tavLst>
                                    </p:anim>
                                    <p:anim calcmode="lin" valueType="num">
                                      <p:cBhvr>
                                        <p:cTn id="8" dur="200" fill="hold"/>
                                        <p:tgtEl>
                                          <p:spTgt spid="86"/>
                                        </p:tgtEl>
                                        <p:attrNameLst>
                                          <p:attrName>ppt_h</p:attrName>
                                        </p:attrNameLst>
                                      </p:cBhvr>
                                      <p:tavLst>
                                        <p:tav tm="0">
                                          <p:val>
                                            <p:fltVal val="0"/>
                                          </p:val>
                                        </p:tav>
                                        <p:tav tm="100000">
                                          <p:val>
                                            <p:strVal val="#ppt_h"/>
                                          </p:val>
                                        </p:tav>
                                      </p:tavLst>
                                    </p:anim>
                                    <p:animEffect transition="in" filter="fade">
                                      <p:cBhvr>
                                        <p:cTn id="9" dur="200"/>
                                        <p:tgtEl>
                                          <p:spTgt spid="86"/>
                                        </p:tgtEl>
                                      </p:cBhvr>
                                    </p:animEffect>
                                  </p:childTnLst>
                                </p:cTn>
                              </p:par>
                            </p:childTnLst>
                          </p:cTn>
                        </p:par>
                        <p:par>
                          <p:cTn id="10" fill="hold">
                            <p:stCondLst>
                              <p:cond delay="200"/>
                            </p:stCondLst>
                            <p:childTnLst>
                              <p:par>
                                <p:cTn id="11" presetID="53" presetClass="entr" presetSubtype="16" fill="hold" nodeType="afterEffect">
                                  <p:stCondLst>
                                    <p:cond delay="0"/>
                                  </p:stCondLst>
                                  <p:childTnLst>
                                    <p:set>
                                      <p:cBhvr>
                                        <p:cTn id="12" dur="1" fill="hold">
                                          <p:stCondLst>
                                            <p:cond delay="0"/>
                                          </p:stCondLst>
                                        </p:cTn>
                                        <p:tgtEl>
                                          <p:spTgt spid="90"/>
                                        </p:tgtEl>
                                        <p:attrNameLst>
                                          <p:attrName>style.visibility</p:attrName>
                                        </p:attrNameLst>
                                      </p:cBhvr>
                                      <p:to>
                                        <p:strVal val="visible"/>
                                      </p:to>
                                    </p:set>
                                    <p:anim calcmode="lin" valueType="num">
                                      <p:cBhvr>
                                        <p:cTn id="13" dur="200" fill="hold"/>
                                        <p:tgtEl>
                                          <p:spTgt spid="90"/>
                                        </p:tgtEl>
                                        <p:attrNameLst>
                                          <p:attrName>ppt_w</p:attrName>
                                        </p:attrNameLst>
                                      </p:cBhvr>
                                      <p:tavLst>
                                        <p:tav tm="0">
                                          <p:val>
                                            <p:fltVal val="0"/>
                                          </p:val>
                                        </p:tav>
                                        <p:tav tm="100000">
                                          <p:val>
                                            <p:strVal val="#ppt_w"/>
                                          </p:val>
                                        </p:tav>
                                      </p:tavLst>
                                    </p:anim>
                                    <p:anim calcmode="lin" valueType="num">
                                      <p:cBhvr>
                                        <p:cTn id="14" dur="200" fill="hold"/>
                                        <p:tgtEl>
                                          <p:spTgt spid="90"/>
                                        </p:tgtEl>
                                        <p:attrNameLst>
                                          <p:attrName>ppt_h</p:attrName>
                                        </p:attrNameLst>
                                      </p:cBhvr>
                                      <p:tavLst>
                                        <p:tav tm="0">
                                          <p:val>
                                            <p:fltVal val="0"/>
                                          </p:val>
                                        </p:tav>
                                        <p:tav tm="100000">
                                          <p:val>
                                            <p:strVal val="#ppt_h"/>
                                          </p:val>
                                        </p:tav>
                                      </p:tavLst>
                                    </p:anim>
                                    <p:animEffect transition="in" filter="fade">
                                      <p:cBhvr>
                                        <p:cTn id="15" dur="200"/>
                                        <p:tgtEl>
                                          <p:spTgt spid="90"/>
                                        </p:tgtEl>
                                      </p:cBhvr>
                                    </p:animEffect>
                                  </p:childTnLst>
                                </p:cTn>
                              </p:par>
                            </p:childTnLst>
                          </p:cTn>
                        </p:par>
                        <p:par>
                          <p:cTn id="16" fill="hold">
                            <p:stCondLst>
                              <p:cond delay="400"/>
                            </p:stCondLst>
                            <p:childTnLst>
                              <p:par>
                                <p:cTn id="17" presetID="53" presetClass="entr" presetSubtype="16" fill="hold" nodeType="afterEffect">
                                  <p:stCondLst>
                                    <p:cond delay="0"/>
                                  </p:stCondLst>
                                  <p:childTnLst>
                                    <p:set>
                                      <p:cBhvr>
                                        <p:cTn id="18" dur="1" fill="hold">
                                          <p:stCondLst>
                                            <p:cond delay="0"/>
                                          </p:stCondLst>
                                        </p:cTn>
                                        <p:tgtEl>
                                          <p:spTgt spid="92"/>
                                        </p:tgtEl>
                                        <p:attrNameLst>
                                          <p:attrName>style.visibility</p:attrName>
                                        </p:attrNameLst>
                                      </p:cBhvr>
                                      <p:to>
                                        <p:strVal val="visible"/>
                                      </p:to>
                                    </p:set>
                                    <p:anim calcmode="lin" valueType="num">
                                      <p:cBhvr>
                                        <p:cTn id="19" dur="200" fill="hold"/>
                                        <p:tgtEl>
                                          <p:spTgt spid="92"/>
                                        </p:tgtEl>
                                        <p:attrNameLst>
                                          <p:attrName>ppt_w</p:attrName>
                                        </p:attrNameLst>
                                      </p:cBhvr>
                                      <p:tavLst>
                                        <p:tav tm="0">
                                          <p:val>
                                            <p:fltVal val="0"/>
                                          </p:val>
                                        </p:tav>
                                        <p:tav tm="100000">
                                          <p:val>
                                            <p:strVal val="#ppt_w"/>
                                          </p:val>
                                        </p:tav>
                                      </p:tavLst>
                                    </p:anim>
                                    <p:anim calcmode="lin" valueType="num">
                                      <p:cBhvr>
                                        <p:cTn id="20" dur="200" fill="hold"/>
                                        <p:tgtEl>
                                          <p:spTgt spid="92"/>
                                        </p:tgtEl>
                                        <p:attrNameLst>
                                          <p:attrName>ppt_h</p:attrName>
                                        </p:attrNameLst>
                                      </p:cBhvr>
                                      <p:tavLst>
                                        <p:tav tm="0">
                                          <p:val>
                                            <p:fltVal val="0"/>
                                          </p:val>
                                        </p:tav>
                                        <p:tav tm="100000">
                                          <p:val>
                                            <p:strVal val="#ppt_h"/>
                                          </p:val>
                                        </p:tav>
                                      </p:tavLst>
                                    </p:anim>
                                    <p:animEffect transition="in" filter="fade">
                                      <p:cBhvr>
                                        <p:cTn id="21" dur="200"/>
                                        <p:tgtEl>
                                          <p:spTgt spid="92"/>
                                        </p:tgtEl>
                                      </p:cBhvr>
                                    </p:animEffect>
                                  </p:childTnLst>
                                </p:cTn>
                              </p:par>
                            </p:childTnLst>
                          </p:cTn>
                        </p:par>
                        <p:par>
                          <p:cTn id="22" fill="hold">
                            <p:stCondLst>
                              <p:cond delay="600"/>
                            </p:stCondLst>
                            <p:childTnLst>
                              <p:par>
                                <p:cTn id="23" presetID="53" presetClass="entr" presetSubtype="16"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p:cTn id="25" dur="200" fill="hold"/>
                                        <p:tgtEl>
                                          <p:spTgt spid="94"/>
                                        </p:tgtEl>
                                        <p:attrNameLst>
                                          <p:attrName>ppt_w</p:attrName>
                                        </p:attrNameLst>
                                      </p:cBhvr>
                                      <p:tavLst>
                                        <p:tav tm="0">
                                          <p:val>
                                            <p:fltVal val="0"/>
                                          </p:val>
                                        </p:tav>
                                        <p:tav tm="100000">
                                          <p:val>
                                            <p:strVal val="#ppt_w"/>
                                          </p:val>
                                        </p:tav>
                                      </p:tavLst>
                                    </p:anim>
                                    <p:anim calcmode="lin" valueType="num">
                                      <p:cBhvr>
                                        <p:cTn id="26" dur="200" fill="hold"/>
                                        <p:tgtEl>
                                          <p:spTgt spid="94"/>
                                        </p:tgtEl>
                                        <p:attrNameLst>
                                          <p:attrName>ppt_h</p:attrName>
                                        </p:attrNameLst>
                                      </p:cBhvr>
                                      <p:tavLst>
                                        <p:tav tm="0">
                                          <p:val>
                                            <p:fltVal val="0"/>
                                          </p:val>
                                        </p:tav>
                                        <p:tav tm="100000">
                                          <p:val>
                                            <p:strVal val="#ppt_h"/>
                                          </p:val>
                                        </p:tav>
                                      </p:tavLst>
                                    </p:anim>
                                    <p:animEffect transition="in" filter="fade">
                                      <p:cBhvr>
                                        <p:cTn id="27" dur="200"/>
                                        <p:tgtEl>
                                          <p:spTgt spid="94"/>
                                        </p:tgtEl>
                                      </p:cBhvr>
                                    </p:animEffect>
                                  </p:childTnLst>
                                </p:cTn>
                              </p:par>
                            </p:childTnLst>
                          </p:cTn>
                        </p:par>
                        <p:par>
                          <p:cTn id="28" fill="hold">
                            <p:stCondLst>
                              <p:cond delay="800"/>
                            </p:stCondLst>
                            <p:childTnLst>
                              <p:par>
                                <p:cTn id="29" presetID="53" presetClass="entr" presetSubtype="16" fill="hold"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p:cTn id="31" dur="200" fill="hold"/>
                                        <p:tgtEl>
                                          <p:spTgt spid="96"/>
                                        </p:tgtEl>
                                        <p:attrNameLst>
                                          <p:attrName>ppt_w</p:attrName>
                                        </p:attrNameLst>
                                      </p:cBhvr>
                                      <p:tavLst>
                                        <p:tav tm="0">
                                          <p:val>
                                            <p:fltVal val="0"/>
                                          </p:val>
                                        </p:tav>
                                        <p:tav tm="100000">
                                          <p:val>
                                            <p:strVal val="#ppt_w"/>
                                          </p:val>
                                        </p:tav>
                                      </p:tavLst>
                                    </p:anim>
                                    <p:anim calcmode="lin" valueType="num">
                                      <p:cBhvr>
                                        <p:cTn id="32" dur="200" fill="hold"/>
                                        <p:tgtEl>
                                          <p:spTgt spid="96"/>
                                        </p:tgtEl>
                                        <p:attrNameLst>
                                          <p:attrName>ppt_h</p:attrName>
                                        </p:attrNameLst>
                                      </p:cBhvr>
                                      <p:tavLst>
                                        <p:tav tm="0">
                                          <p:val>
                                            <p:fltVal val="0"/>
                                          </p:val>
                                        </p:tav>
                                        <p:tav tm="100000">
                                          <p:val>
                                            <p:strVal val="#ppt_h"/>
                                          </p:val>
                                        </p:tav>
                                      </p:tavLst>
                                    </p:anim>
                                    <p:animEffect transition="in" filter="fade">
                                      <p:cBhvr>
                                        <p:cTn id="33" dur="200"/>
                                        <p:tgtEl>
                                          <p:spTgt spid="96"/>
                                        </p:tgtEl>
                                      </p:cBhvr>
                                    </p:animEffect>
                                  </p:childTnLst>
                                </p:cTn>
                              </p:par>
                            </p:childTnLst>
                          </p:cTn>
                        </p:par>
                        <p:par>
                          <p:cTn id="34" fill="hold">
                            <p:stCondLst>
                              <p:cond delay="1000"/>
                            </p:stCondLst>
                            <p:childTnLst>
                              <p:par>
                                <p:cTn id="35" presetID="53" presetClass="entr" presetSubtype="16"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 calcmode="lin" valueType="num">
                                      <p:cBhvr>
                                        <p:cTn id="37" dur="200" fill="hold"/>
                                        <p:tgtEl>
                                          <p:spTgt spid="98"/>
                                        </p:tgtEl>
                                        <p:attrNameLst>
                                          <p:attrName>ppt_w</p:attrName>
                                        </p:attrNameLst>
                                      </p:cBhvr>
                                      <p:tavLst>
                                        <p:tav tm="0">
                                          <p:val>
                                            <p:fltVal val="0"/>
                                          </p:val>
                                        </p:tav>
                                        <p:tav tm="100000">
                                          <p:val>
                                            <p:strVal val="#ppt_w"/>
                                          </p:val>
                                        </p:tav>
                                      </p:tavLst>
                                    </p:anim>
                                    <p:anim calcmode="lin" valueType="num">
                                      <p:cBhvr>
                                        <p:cTn id="38" dur="200" fill="hold"/>
                                        <p:tgtEl>
                                          <p:spTgt spid="98"/>
                                        </p:tgtEl>
                                        <p:attrNameLst>
                                          <p:attrName>ppt_h</p:attrName>
                                        </p:attrNameLst>
                                      </p:cBhvr>
                                      <p:tavLst>
                                        <p:tav tm="0">
                                          <p:val>
                                            <p:fltVal val="0"/>
                                          </p:val>
                                        </p:tav>
                                        <p:tav tm="100000">
                                          <p:val>
                                            <p:strVal val="#ppt_h"/>
                                          </p:val>
                                        </p:tav>
                                      </p:tavLst>
                                    </p:anim>
                                    <p:animEffect transition="in" filter="fade">
                                      <p:cBhvr>
                                        <p:cTn id="39" dur="200"/>
                                        <p:tgtEl>
                                          <p:spTgt spid="98"/>
                                        </p:tgtEl>
                                      </p:cBhvr>
                                    </p:animEffect>
                                  </p:childTnLst>
                                </p:cTn>
                              </p:par>
                            </p:childTnLst>
                          </p:cTn>
                        </p:par>
                        <p:par>
                          <p:cTn id="40" fill="hold">
                            <p:stCondLst>
                              <p:cond delay="120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200" fill="hold"/>
                                        <p:tgtEl>
                                          <p:spTgt spid="100"/>
                                        </p:tgtEl>
                                        <p:attrNameLst>
                                          <p:attrName>ppt_w</p:attrName>
                                        </p:attrNameLst>
                                      </p:cBhvr>
                                      <p:tavLst>
                                        <p:tav tm="0">
                                          <p:val>
                                            <p:fltVal val="0"/>
                                          </p:val>
                                        </p:tav>
                                        <p:tav tm="100000">
                                          <p:val>
                                            <p:strVal val="#ppt_w"/>
                                          </p:val>
                                        </p:tav>
                                      </p:tavLst>
                                    </p:anim>
                                    <p:anim calcmode="lin" valueType="num">
                                      <p:cBhvr>
                                        <p:cTn id="44" dur="200" fill="hold"/>
                                        <p:tgtEl>
                                          <p:spTgt spid="100"/>
                                        </p:tgtEl>
                                        <p:attrNameLst>
                                          <p:attrName>ppt_h</p:attrName>
                                        </p:attrNameLst>
                                      </p:cBhvr>
                                      <p:tavLst>
                                        <p:tav tm="0">
                                          <p:val>
                                            <p:fltVal val="0"/>
                                          </p:val>
                                        </p:tav>
                                        <p:tav tm="100000">
                                          <p:val>
                                            <p:strVal val="#ppt_h"/>
                                          </p:val>
                                        </p:tav>
                                      </p:tavLst>
                                    </p:anim>
                                    <p:animEffect transition="in" filter="fade">
                                      <p:cBhvr>
                                        <p:cTn id="45" dur="200"/>
                                        <p:tgtEl>
                                          <p:spTgt spid="100"/>
                                        </p:tgtEl>
                                      </p:cBhvr>
                                    </p:animEffect>
                                  </p:childTnLst>
                                </p:cTn>
                              </p:par>
                            </p:childTnLst>
                          </p:cTn>
                        </p:par>
                        <p:par>
                          <p:cTn id="46" fill="hold">
                            <p:stCondLst>
                              <p:cond delay="1400"/>
                            </p:stCondLst>
                            <p:childTnLst>
                              <p:par>
                                <p:cTn id="47" presetID="53" presetClass="entr" presetSubtype="16" fill="hold" nodeType="afterEffect">
                                  <p:stCondLst>
                                    <p:cond delay="0"/>
                                  </p:stCondLst>
                                  <p:childTnLst>
                                    <p:set>
                                      <p:cBhvr>
                                        <p:cTn id="48" dur="1" fill="hold">
                                          <p:stCondLst>
                                            <p:cond delay="0"/>
                                          </p:stCondLst>
                                        </p:cTn>
                                        <p:tgtEl>
                                          <p:spTgt spid="102"/>
                                        </p:tgtEl>
                                        <p:attrNameLst>
                                          <p:attrName>style.visibility</p:attrName>
                                        </p:attrNameLst>
                                      </p:cBhvr>
                                      <p:to>
                                        <p:strVal val="visible"/>
                                      </p:to>
                                    </p:set>
                                    <p:anim calcmode="lin" valueType="num">
                                      <p:cBhvr>
                                        <p:cTn id="49" dur="200" fill="hold"/>
                                        <p:tgtEl>
                                          <p:spTgt spid="102"/>
                                        </p:tgtEl>
                                        <p:attrNameLst>
                                          <p:attrName>ppt_w</p:attrName>
                                        </p:attrNameLst>
                                      </p:cBhvr>
                                      <p:tavLst>
                                        <p:tav tm="0">
                                          <p:val>
                                            <p:fltVal val="0"/>
                                          </p:val>
                                        </p:tav>
                                        <p:tav tm="100000">
                                          <p:val>
                                            <p:strVal val="#ppt_w"/>
                                          </p:val>
                                        </p:tav>
                                      </p:tavLst>
                                    </p:anim>
                                    <p:anim calcmode="lin" valueType="num">
                                      <p:cBhvr>
                                        <p:cTn id="50" dur="200" fill="hold"/>
                                        <p:tgtEl>
                                          <p:spTgt spid="102"/>
                                        </p:tgtEl>
                                        <p:attrNameLst>
                                          <p:attrName>ppt_h</p:attrName>
                                        </p:attrNameLst>
                                      </p:cBhvr>
                                      <p:tavLst>
                                        <p:tav tm="0">
                                          <p:val>
                                            <p:fltVal val="0"/>
                                          </p:val>
                                        </p:tav>
                                        <p:tav tm="100000">
                                          <p:val>
                                            <p:strVal val="#ppt_h"/>
                                          </p:val>
                                        </p:tav>
                                      </p:tavLst>
                                    </p:anim>
                                    <p:animEffect transition="in" filter="fade">
                                      <p:cBhvr>
                                        <p:cTn id="51" dur="200"/>
                                        <p:tgtEl>
                                          <p:spTgt spid="102"/>
                                        </p:tgtEl>
                                      </p:cBhvr>
                                    </p:animEffect>
                                  </p:childTnLst>
                                </p:cTn>
                              </p:par>
                            </p:childTnLst>
                          </p:cTn>
                        </p:par>
                        <p:par>
                          <p:cTn id="52" fill="hold">
                            <p:stCondLst>
                              <p:cond delay="1600"/>
                            </p:stCondLst>
                            <p:childTnLst>
                              <p:par>
                                <p:cTn id="53" presetID="53" presetClass="entr" presetSubtype="16" fill="hold" nodeType="afterEffect">
                                  <p:stCondLst>
                                    <p:cond delay="0"/>
                                  </p:stCondLst>
                                  <p:childTnLst>
                                    <p:set>
                                      <p:cBhvr>
                                        <p:cTn id="54" dur="1" fill="hold">
                                          <p:stCondLst>
                                            <p:cond delay="0"/>
                                          </p:stCondLst>
                                        </p:cTn>
                                        <p:tgtEl>
                                          <p:spTgt spid="104"/>
                                        </p:tgtEl>
                                        <p:attrNameLst>
                                          <p:attrName>style.visibility</p:attrName>
                                        </p:attrNameLst>
                                      </p:cBhvr>
                                      <p:to>
                                        <p:strVal val="visible"/>
                                      </p:to>
                                    </p:set>
                                    <p:anim calcmode="lin" valueType="num">
                                      <p:cBhvr>
                                        <p:cTn id="55" dur="200" fill="hold"/>
                                        <p:tgtEl>
                                          <p:spTgt spid="104"/>
                                        </p:tgtEl>
                                        <p:attrNameLst>
                                          <p:attrName>ppt_w</p:attrName>
                                        </p:attrNameLst>
                                      </p:cBhvr>
                                      <p:tavLst>
                                        <p:tav tm="0">
                                          <p:val>
                                            <p:fltVal val="0"/>
                                          </p:val>
                                        </p:tav>
                                        <p:tav tm="100000">
                                          <p:val>
                                            <p:strVal val="#ppt_w"/>
                                          </p:val>
                                        </p:tav>
                                      </p:tavLst>
                                    </p:anim>
                                    <p:anim calcmode="lin" valueType="num">
                                      <p:cBhvr>
                                        <p:cTn id="56" dur="200" fill="hold"/>
                                        <p:tgtEl>
                                          <p:spTgt spid="104"/>
                                        </p:tgtEl>
                                        <p:attrNameLst>
                                          <p:attrName>ppt_h</p:attrName>
                                        </p:attrNameLst>
                                      </p:cBhvr>
                                      <p:tavLst>
                                        <p:tav tm="0">
                                          <p:val>
                                            <p:fltVal val="0"/>
                                          </p:val>
                                        </p:tav>
                                        <p:tav tm="100000">
                                          <p:val>
                                            <p:strVal val="#ppt_h"/>
                                          </p:val>
                                        </p:tav>
                                      </p:tavLst>
                                    </p:anim>
                                    <p:animEffect transition="in" filter="fade">
                                      <p:cBhvr>
                                        <p:cTn id="57" dur="200"/>
                                        <p:tgtEl>
                                          <p:spTgt spid="104"/>
                                        </p:tgtEl>
                                      </p:cBhvr>
                                    </p:animEffect>
                                  </p:childTnLst>
                                </p:cTn>
                              </p:par>
                            </p:childTnLst>
                          </p:cTn>
                        </p:par>
                        <p:par>
                          <p:cTn id="58" fill="hold">
                            <p:stCondLst>
                              <p:cond delay="1800"/>
                            </p:stCondLst>
                            <p:childTnLst>
                              <p:par>
                                <p:cTn id="59" presetID="53" presetClass="entr" presetSubtype="16" fill="hold" nodeType="afterEffect">
                                  <p:stCondLst>
                                    <p:cond delay="0"/>
                                  </p:stCondLst>
                                  <p:childTnLst>
                                    <p:set>
                                      <p:cBhvr>
                                        <p:cTn id="60" dur="1" fill="hold">
                                          <p:stCondLst>
                                            <p:cond delay="0"/>
                                          </p:stCondLst>
                                        </p:cTn>
                                        <p:tgtEl>
                                          <p:spTgt spid="106"/>
                                        </p:tgtEl>
                                        <p:attrNameLst>
                                          <p:attrName>style.visibility</p:attrName>
                                        </p:attrNameLst>
                                      </p:cBhvr>
                                      <p:to>
                                        <p:strVal val="visible"/>
                                      </p:to>
                                    </p:set>
                                    <p:anim calcmode="lin" valueType="num">
                                      <p:cBhvr>
                                        <p:cTn id="61" dur="200" fill="hold"/>
                                        <p:tgtEl>
                                          <p:spTgt spid="106"/>
                                        </p:tgtEl>
                                        <p:attrNameLst>
                                          <p:attrName>ppt_w</p:attrName>
                                        </p:attrNameLst>
                                      </p:cBhvr>
                                      <p:tavLst>
                                        <p:tav tm="0">
                                          <p:val>
                                            <p:fltVal val="0"/>
                                          </p:val>
                                        </p:tav>
                                        <p:tav tm="100000">
                                          <p:val>
                                            <p:strVal val="#ppt_w"/>
                                          </p:val>
                                        </p:tav>
                                      </p:tavLst>
                                    </p:anim>
                                    <p:anim calcmode="lin" valueType="num">
                                      <p:cBhvr>
                                        <p:cTn id="62" dur="200" fill="hold"/>
                                        <p:tgtEl>
                                          <p:spTgt spid="106"/>
                                        </p:tgtEl>
                                        <p:attrNameLst>
                                          <p:attrName>ppt_h</p:attrName>
                                        </p:attrNameLst>
                                      </p:cBhvr>
                                      <p:tavLst>
                                        <p:tav tm="0">
                                          <p:val>
                                            <p:fltVal val="0"/>
                                          </p:val>
                                        </p:tav>
                                        <p:tav tm="100000">
                                          <p:val>
                                            <p:strVal val="#ppt_h"/>
                                          </p:val>
                                        </p:tav>
                                      </p:tavLst>
                                    </p:anim>
                                    <p:animEffect transition="in" filter="fade">
                                      <p:cBhvr>
                                        <p:cTn id="63" dur="200"/>
                                        <p:tgtEl>
                                          <p:spTgt spid="106"/>
                                        </p:tgtEl>
                                      </p:cBhvr>
                                    </p:animEffect>
                                  </p:childTnLst>
                                </p:cTn>
                              </p:par>
                            </p:childTnLst>
                          </p:cTn>
                        </p:par>
                        <p:par>
                          <p:cTn id="64" fill="hold">
                            <p:stCondLst>
                              <p:cond delay="2000"/>
                            </p:stCondLst>
                            <p:childTnLst>
                              <p:par>
                                <p:cTn id="65" presetID="53" presetClass="entr" presetSubtype="16" fill="hold" nodeType="afterEffect">
                                  <p:stCondLst>
                                    <p:cond delay="0"/>
                                  </p:stCondLst>
                                  <p:childTnLst>
                                    <p:set>
                                      <p:cBhvr>
                                        <p:cTn id="66" dur="1" fill="hold">
                                          <p:stCondLst>
                                            <p:cond delay="0"/>
                                          </p:stCondLst>
                                        </p:cTn>
                                        <p:tgtEl>
                                          <p:spTgt spid="108"/>
                                        </p:tgtEl>
                                        <p:attrNameLst>
                                          <p:attrName>style.visibility</p:attrName>
                                        </p:attrNameLst>
                                      </p:cBhvr>
                                      <p:to>
                                        <p:strVal val="visible"/>
                                      </p:to>
                                    </p:set>
                                    <p:anim calcmode="lin" valueType="num">
                                      <p:cBhvr>
                                        <p:cTn id="67" dur="200" fill="hold"/>
                                        <p:tgtEl>
                                          <p:spTgt spid="108"/>
                                        </p:tgtEl>
                                        <p:attrNameLst>
                                          <p:attrName>ppt_w</p:attrName>
                                        </p:attrNameLst>
                                      </p:cBhvr>
                                      <p:tavLst>
                                        <p:tav tm="0">
                                          <p:val>
                                            <p:fltVal val="0"/>
                                          </p:val>
                                        </p:tav>
                                        <p:tav tm="100000">
                                          <p:val>
                                            <p:strVal val="#ppt_w"/>
                                          </p:val>
                                        </p:tav>
                                      </p:tavLst>
                                    </p:anim>
                                    <p:anim calcmode="lin" valueType="num">
                                      <p:cBhvr>
                                        <p:cTn id="68" dur="200" fill="hold"/>
                                        <p:tgtEl>
                                          <p:spTgt spid="108"/>
                                        </p:tgtEl>
                                        <p:attrNameLst>
                                          <p:attrName>ppt_h</p:attrName>
                                        </p:attrNameLst>
                                      </p:cBhvr>
                                      <p:tavLst>
                                        <p:tav tm="0">
                                          <p:val>
                                            <p:fltVal val="0"/>
                                          </p:val>
                                        </p:tav>
                                        <p:tav tm="100000">
                                          <p:val>
                                            <p:strVal val="#ppt_h"/>
                                          </p:val>
                                        </p:tav>
                                      </p:tavLst>
                                    </p:anim>
                                    <p:animEffect transition="in" filter="fade">
                                      <p:cBhvr>
                                        <p:cTn id="69" dur="200"/>
                                        <p:tgtEl>
                                          <p:spTgt spid="108"/>
                                        </p:tgtEl>
                                      </p:cBhvr>
                                    </p:animEffect>
                                  </p:childTnLst>
                                </p:cTn>
                              </p:par>
                            </p:childTnLst>
                          </p:cTn>
                        </p:par>
                        <p:par>
                          <p:cTn id="70" fill="hold">
                            <p:stCondLst>
                              <p:cond delay="2200"/>
                            </p:stCondLst>
                            <p:childTnLst>
                              <p:par>
                                <p:cTn id="71" presetID="53" presetClass="entr" presetSubtype="16" fill="hold" nodeType="afterEffect">
                                  <p:stCondLst>
                                    <p:cond delay="0"/>
                                  </p:stCondLst>
                                  <p:childTnLst>
                                    <p:set>
                                      <p:cBhvr>
                                        <p:cTn id="72" dur="1" fill="hold">
                                          <p:stCondLst>
                                            <p:cond delay="0"/>
                                          </p:stCondLst>
                                        </p:cTn>
                                        <p:tgtEl>
                                          <p:spTgt spid="110"/>
                                        </p:tgtEl>
                                        <p:attrNameLst>
                                          <p:attrName>style.visibility</p:attrName>
                                        </p:attrNameLst>
                                      </p:cBhvr>
                                      <p:to>
                                        <p:strVal val="visible"/>
                                      </p:to>
                                    </p:set>
                                    <p:anim calcmode="lin" valueType="num">
                                      <p:cBhvr>
                                        <p:cTn id="73" dur="200" fill="hold"/>
                                        <p:tgtEl>
                                          <p:spTgt spid="110"/>
                                        </p:tgtEl>
                                        <p:attrNameLst>
                                          <p:attrName>ppt_w</p:attrName>
                                        </p:attrNameLst>
                                      </p:cBhvr>
                                      <p:tavLst>
                                        <p:tav tm="0">
                                          <p:val>
                                            <p:fltVal val="0"/>
                                          </p:val>
                                        </p:tav>
                                        <p:tav tm="100000">
                                          <p:val>
                                            <p:strVal val="#ppt_w"/>
                                          </p:val>
                                        </p:tav>
                                      </p:tavLst>
                                    </p:anim>
                                    <p:anim calcmode="lin" valueType="num">
                                      <p:cBhvr>
                                        <p:cTn id="74" dur="200" fill="hold"/>
                                        <p:tgtEl>
                                          <p:spTgt spid="110"/>
                                        </p:tgtEl>
                                        <p:attrNameLst>
                                          <p:attrName>ppt_h</p:attrName>
                                        </p:attrNameLst>
                                      </p:cBhvr>
                                      <p:tavLst>
                                        <p:tav tm="0">
                                          <p:val>
                                            <p:fltVal val="0"/>
                                          </p:val>
                                        </p:tav>
                                        <p:tav tm="100000">
                                          <p:val>
                                            <p:strVal val="#ppt_h"/>
                                          </p:val>
                                        </p:tav>
                                      </p:tavLst>
                                    </p:anim>
                                    <p:animEffect transition="in" filter="fade">
                                      <p:cBhvr>
                                        <p:cTn id="75" dur="200"/>
                                        <p:tgtEl>
                                          <p:spTgt spid="110"/>
                                        </p:tgtEl>
                                      </p:cBhvr>
                                    </p:animEffect>
                                  </p:childTnLst>
                                </p:cTn>
                              </p:par>
                            </p:childTnLst>
                          </p:cTn>
                        </p:par>
                        <p:par>
                          <p:cTn id="76" fill="hold">
                            <p:stCondLst>
                              <p:cond delay="2400"/>
                            </p:stCondLst>
                            <p:childTnLst>
                              <p:par>
                                <p:cTn id="77" presetID="53" presetClass="entr" presetSubtype="16" fill="hold" nodeType="afterEffect">
                                  <p:stCondLst>
                                    <p:cond delay="0"/>
                                  </p:stCondLst>
                                  <p:childTnLst>
                                    <p:set>
                                      <p:cBhvr>
                                        <p:cTn id="78" dur="1" fill="hold">
                                          <p:stCondLst>
                                            <p:cond delay="0"/>
                                          </p:stCondLst>
                                        </p:cTn>
                                        <p:tgtEl>
                                          <p:spTgt spid="112"/>
                                        </p:tgtEl>
                                        <p:attrNameLst>
                                          <p:attrName>style.visibility</p:attrName>
                                        </p:attrNameLst>
                                      </p:cBhvr>
                                      <p:to>
                                        <p:strVal val="visible"/>
                                      </p:to>
                                    </p:set>
                                    <p:anim calcmode="lin" valueType="num">
                                      <p:cBhvr>
                                        <p:cTn id="79" dur="200" fill="hold"/>
                                        <p:tgtEl>
                                          <p:spTgt spid="112"/>
                                        </p:tgtEl>
                                        <p:attrNameLst>
                                          <p:attrName>ppt_w</p:attrName>
                                        </p:attrNameLst>
                                      </p:cBhvr>
                                      <p:tavLst>
                                        <p:tav tm="0">
                                          <p:val>
                                            <p:fltVal val="0"/>
                                          </p:val>
                                        </p:tav>
                                        <p:tav tm="100000">
                                          <p:val>
                                            <p:strVal val="#ppt_w"/>
                                          </p:val>
                                        </p:tav>
                                      </p:tavLst>
                                    </p:anim>
                                    <p:anim calcmode="lin" valueType="num">
                                      <p:cBhvr>
                                        <p:cTn id="80" dur="200" fill="hold"/>
                                        <p:tgtEl>
                                          <p:spTgt spid="112"/>
                                        </p:tgtEl>
                                        <p:attrNameLst>
                                          <p:attrName>ppt_h</p:attrName>
                                        </p:attrNameLst>
                                      </p:cBhvr>
                                      <p:tavLst>
                                        <p:tav tm="0">
                                          <p:val>
                                            <p:fltVal val="0"/>
                                          </p:val>
                                        </p:tav>
                                        <p:tav tm="100000">
                                          <p:val>
                                            <p:strVal val="#ppt_h"/>
                                          </p:val>
                                        </p:tav>
                                      </p:tavLst>
                                    </p:anim>
                                    <p:animEffect transition="in" filter="fade">
                                      <p:cBhvr>
                                        <p:cTn id="81" dur="200"/>
                                        <p:tgtEl>
                                          <p:spTgt spid="112"/>
                                        </p:tgtEl>
                                      </p:cBhvr>
                                    </p:animEffect>
                                  </p:childTnLst>
                                </p:cTn>
                              </p:par>
                            </p:childTnLst>
                          </p:cTn>
                        </p:par>
                        <p:par>
                          <p:cTn id="82" fill="hold">
                            <p:stCondLst>
                              <p:cond delay="2600"/>
                            </p:stCondLst>
                            <p:childTnLst>
                              <p:par>
                                <p:cTn id="83" presetID="53" presetClass="entr" presetSubtype="16" fill="hold" nodeType="afterEffect">
                                  <p:stCondLst>
                                    <p:cond delay="0"/>
                                  </p:stCondLst>
                                  <p:childTnLst>
                                    <p:set>
                                      <p:cBhvr>
                                        <p:cTn id="84" dur="1" fill="hold">
                                          <p:stCondLst>
                                            <p:cond delay="0"/>
                                          </p:stCondLst>
                                        </p:cTn>
                                        <p:tgtEl>
                                          <p:spTgt spid="114"/>
                                        </p:tgtEl>
                                        <p:attrNameLst>
                                          <p:attrName>style.visibility</p:attrName>
                                        </p:attrNameLst>
                                      </p:cBhvr>
                                      <p:to>
                                        <p:strVal val="visible"/>
                                      </p:to>
                                    </p:set>
                                    <p:anim calcmode="lin" valueType="num">
                                      <p:cBhvr>
                                        <p:cTn id="85" dur="200" fill="hold"/>
                                        <p:tgtEl>
                                          <p:spTgt spid="114"/>
                                        </p:tgtEl>
                                        <p:attrNameLst>
                                          <p:attrName>ppt_w</p:attrName>
                                        </p:attrNameLst>
                                      </p:cBhvr>
                                      <p:tavLst>
                                        <p:tav tm="0">
                                          <p:val>
                                            <p:fltVal val="0"/>
                                          </p:val>
                                        </p:tav>
                                        <p:tav tm="100000">
                                          <p:val>
                                            <p:strVal val="#ppt_w"/>
                                          </p:val>
                                        </p:tav>
                                      </p:tavLst>
                                    </p:anim>
                                    <p:anim calcmode="lin" valueType="num">
                                      <p:cBhvr>
                                        <p:cTn id="86" dur="200" fill="hold"/>
                                        <p:tgtEl>
                                          <p:spTgt spid="114"/>
                                        </p:tgtEl>
                                        <p:attrNameLst>
                                          <p:attrName>ppt_h</p:attrName>
                                        </p:attrNameLst>
                                      </p:cBhvr>
                                      <p:tavLst>
                                        <p:tav tm="0">
                                          <p:val>
                                            <p:fltVal val="0"/>
                                          </p:val>
                                        </p:tav>
                                        <p:tav tm="100000">
                                          <p:val>
                                            <p:strVal val="#ppt_h"/>
                                          </p:val>
                                        </p:tav>
                                      </p:tavLst>
                                    </p:anim>
                                    <p:animEffect transition="in" filter="fade">
                                      <p:cBhvr>
                                        <p:cTn id="87" dur="200"/>
                                        <p:tgtEl>
                                          <p:spTgt spid="114"/>
                                        </p:tgtEl>
                                      </p:cBhvr>
                                    </p:animEffect>
                                  </p:childTnLst>
                                </p:cTn>
                              </p:par>
                            </p:childTnLst>
                          </p:cTn>
                        </p:par>
                        <p:par>
                          <p:cTn id="88" fill="hold">
                            <p:stCondLst>
                              <p:cond delay="2800"/>
                            </p:stCondLst>
                            <p:childTnLst>
                              <p:par>
                                <p:cTn id="89" presetID="53" presetClass="entr" presetSubtype="16" fill="hold" nodeType="afterEffect">
                                  <p:stCondLst>
                                    <p:cond delay="0"/>
                                  </p:stCondLst>
                                  <p:childTnLst>
                                    <p:set>
                                      <p:cBhvr>
                                        <p:cTn id="90" dur="1" fill="hold">
                                          <p:stCondLst>
                                            <p:cond delay="0"/>
                                          </p:stCondLst>
                                        </p:cTn>
                                        <p:tgtEl>
                                          <p:spTgt spid="116"/>
                                        </p:tgtEl>
                                        <p:attrNameLst>
                                          <p:attrName>style.visibility</p:attrName>
                                        </p:attrNameLst>
                                      </p:cBhvr>
                                      <p:to>
                                        <p:strVal val="visible"/>
                                      </p:to>
                                    </p:set>
                                    <p:anim calcmode="lin" valueType="num">
                                      <p:cBhvr>
                                        <p:cTn id="91" dur="200" fill="hold"/>
                                        <p:tgtEl>
                                          <p:spTgt spid="116"/>
                                        </p:tgtEl>
                                        <p:attrNameLst>
                                          <p:attrName>ppt_w</p:attrName>
                                        </p:attrNameLst>
                                      </p:cBhvr>
                                      <p:tavLst>
                                        <p:tav tm="0">
                                          <p:val>
                                            <p:fltVal val="0"/>
                                          </p:val>
                                        </p:tav>
                                        <p:tav tm="100000">
                                          <p:val>
                                            <p:strVal val="#ppt_w"/>
                                          </p:val>
                                        </p:tav>
                                      </p:tavLst>
                                    </p:anim>
                                    <p:anim calcmode="lin" valueType="num">
                                      <p:cBhvr>
                                        <p:cTn id="92" dur="200" fill="hold"/>
                                        <p:tgtEl>
                                          <p:spTgt spid="116"/>
                                        </p:tgtEl>
                                        <p:attrNameLst>
                                          <p:attrName>ppt_h</p:attrName>
                                        </p:attrNameLst>
                                      </p:cBhvr>
                                      <p:tavLst>
                                        <p:tav tm="0">
                                          <p:val>
                                            <p:fltVal val="0"/>
                                          </p:val>
                                        </p:tav>
                                        <p:tav tm="100000">
                                          <p:val>
                                            <p:strVal val="#ppt_h"/>
                                          </p:val>
                                        </p:tav>
                                      </p:tavLst>
                                    </p:anim>
                                    <p:animEffect transition="in" filter="fade">
                                      <p:cBhvr>
                                        <p:cTn id="93" dur="200"/>
                                        <p:tgtEl>
                                          <p:spTgt spid="116"/>
                                        </p:tgtEl>
                                      </p:cBhvr>
                                    </p:animEffect>
                                  </p:childTnLst>
                                </p:cTn>
                              </p:par>
                            </p:childTnLst>
                          </p:cTn>
                        </p:par>
                        <p:par>
                          <p:cTn id="94" fill="hold">
                            <p:stCondLst>
                              <p:cond delay="3000"/>
                            </p:stCondLst>
                            <p:childTnLst>
                              <p:par>
                                <p:cTn id="95" presetID="53" presetClass="entr" presetSubtype="16"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 calcmode="lin" valueType="num">
                                      <p:cBhvr>
                                        <p:cTn id="97" dur="200" fill="hold"/>
                                        <p:tgtEl>
                                          <p:spTgt spid="118"/>
                                        </p:tgtEl>
                                        <p:attrNameLst>
                                          <p:attrName>ppt_w</p:attrName>
                                        </p:attrNameLst>
                                      </p:cBhvr>
                                      <p:tavLst>
                                        <p:tav tm="0">
                                          <p:val>
                                            <p:fltVal val="0"/>
                                          </p:val>
                                        </p:tav>
                                        <p:tav tm="100000">
                                          <p:val>
                                            <p:strVal val="#ppt_w"/>
                                          </p:val>
                                        </p:tav>
                                      </p:tavLst>
                                    </p:anim>
                                    <p:anim calcmode="lin" valueType="num">
                                      <p:cBhvr>
                                        <p:cTn id="98" dur="200" fill="hold"/>
                                        <p:tgtEl>
                                          <p:spTgt spid="118"/>
                                        </p:tgtEl>
                                        <p:attrNameLst>
                                          <p:attrName>ppt_h</p:attrName>
                                        </p:attrNameLst>
                                      </p:cBhvr>
                                      <p:tavLst>
                                        <p:tav tm="0">
                                          <p:val>
                                            <p:fltVal val="0"/>
                                          </p:val>
                                        </p:tav>
                                        <p:tav tm="100000">
                                          <p:val>
                                            <p:strVal val="#ppt_h"/>
                                          </p:val>
                                        </p:tav>
                                      </p:tavLst>
                                    </p:anim>
                                    <p:animEffect transition="in" filter="fade">
                                      <p:cBhvr>
                                        <p:cTn id="99" dur="200"/>
                                        <p:tgtEl>
                                          <p:spTgt spid="118"/>
                                        </p:tgtEl>
                                      </p:cBhvr>
                                    </p:animEffect>
                                  </p:childTnLst>
                                </p:cTn>
                              </p:par>
                            </p:childTnLst>
                          </p:cTn>
                        </p:par>
                        <p:par>
                          <p:cTn id="100" fill="hold">
                            <p:stCondLst>
                              <p:cond delay="3200"/>
                            </p:stCondLst>
                            <p:childTnLst>
                              <p:par>
                                <p:cTn id="101" presetID="53" presetClass="entr" presetSubtype="16" fill="hold" nodeType="afterEffect">
                                  <p:stCondLst>
                                    <p:cond delay="0"/>
                                  </p:stCondLst>
                                  <p:childTnLst>
                                    <p:set>
                                      <p:cBhvr>
                                        <p:cTn id="102" dur="1" fill="hold">
                                          <p:stCondLst>
                                            <p:cond delay="0"/>
                                          </p:stCondLst>
                                        </p:cTn>
                                        <p:tgtEl>
                                          <p:spTgt spid="120"/>
                                        </p:tgtEl>
                                        <p:attrNameLst>
                                          <p:attrName>style.visibility</p:attrName>
                                        </p:attrNameLst>
                                      </p:cBhvr>
                                      <p:to>
                                        <p:strVal val="visible"/>
                                      </p:to>
                                    </p:set>
                                    <p:anim calcmode="lin" valueType="num">
                                      <p:cBhvr>
                                        <p:cTn id="103" dur="200" fill="hold"/>
                                        <p:tgtEl>
                                          <p:spTgt spid="120"/>
                                        </p:tgtEl>
                                        <p:attrNameLst>
                                          <p:attrName>ppt_w</p:attrName>
                                        </p:attrNameLst>
                                      </p:cBhvr>
                                      <p:tavLst>
                                        <p:tav tm="0">
                                          <p:val>
                                            <p:fltVal val="0"/>
                                          </p:val>
                                        </p:tav>
                                        <p:tav tm="100000">
                                          <p:val>
                                            <p:strVal val="#ppt_w"/>
                                          </p:val>
                                        </p:tav>
                                      </p:tavLst>
                                    </p:anim>
                                    <p:anim calcmode="lin" valueType="num">
                                      <p:cBhvr>
                                        <p:cTn id="104" dur="200" fill="hold"/>
                                        <p:tgtEl>
                                          <p:spTgt spid="120"/>
                                        </p:tgtEl>
                                        <p:attrNameLst>
                                          <p:attrName>ppt_h</p:attrName>
                                        </p:attrNameLst>
                                      </p:cBhvr>
                                      <p:tavLst>
                                        <p:tav tm="0">
                                          <p:val>
                                            <p:fltVal val="0"/>
                                          </p:val>
                                        </p:tav>
                                        <p:tav tm="100000">
                                          <p:val>
                                            <p:strVal val="#ppt_h"/>
                                          </p:val>
                                        </p:tav>
                                      </p:tavLst>
                                    </p:anim>
                                    <p:animEffect transition="in" filter="fade">
                                      <p:cBhvr>
                                        <p:cTn id="105" dur="200"/>
                                        <p:tgtEl>
                                          <p:spTgt spid="120"/>
                                        </p:tgtEl>
                                      </p:cBhvr>
                                    </p:animEffect>
                                  </p:childTnLst>
                                </p:cTn>
                              </p:par>
                            </p:childTnLst>
                          </p:cTn>
                        </p:par>
                        <p:par>
                          <p:cTn id="106" fill="hold">
                            <p:stCondLst>
                              <p:cond delay="3400"/>
                            </p:stCondLst>
                            <p:childTnLst>
                              <p:par>
                                <p:cTn id="107" presetID="53" presetClass="entr" presetSubtype="16" fill="hold" nodeType="afterEffect">
                                  <p:stCondLst>
                                    <p:cond delay="0"/>
                                  </p:stCondLst>
                                  <p:childTnLst>
                                    <p:set>
                                      <p:cBhvr>
                                        <p:cTn id="108" dur="1" fill="hold">
                                          <p:stCondLst>
                                            <p:cond delay="0"/>
                                          </p:stCondLst>
                                        </p:cTn>
                                        <p:tgtEl>
                                          <p:spTgt spid="122"/>
                                        </p:tgtEl>
                                        <p:attrNameLst>
                                          <p:attrName>style.visibility</p:attrName>
                                        </p:attrNameLst>
                                      </p:cBhvr>
                                      <p:to>
                                        <p:strVal val="visible"/>
                                      </p:to>
                                    </p:set>
                                    <p:anim calcmode="lin" valueType="num">
                                      <p:cBhvr>
                                        <p:cTn id="109" dur="200" fill="hold"/>
                                        <p:tgtEl>
                                          <p:spTgt spid="122"/>
                                        </p:tgtEl>
                                        <p:attrNameLst>
                                          <p:attrName>ppt_w</p:attrName>
                                        </p:attrNameLst>
                                      </p:cBhvr>
                                      <p:tavLst>
                                        <p:tav tm="0">
                                          <p:val>
                                            <p:fltVal val="0"/>
                                          </p:val>
                                        </p:tav>
                                        <p:tav tm="100000">
                                          <p:val>
                                            <p:strVal val="#ppt_w"/>
                                          </p:val>
                                        </p:tav>
                                      </p:tavLst>
                                    </p:anim>
                                    <p:anim calcmode="lin" valueType="num">
                                      <p:cBhvr>
                                        <p:cTn id="110" dur="200" fill="hold"/>
                                        <p:tgtEl>
                                          <p:spTgt spid="122"/>
                                        </p:tgtEl>
                                        <p:attrNameLst>
                                          <p:attrName>ppt_h</p:attrName>
                                        </p:attrNameLst>
                                      </p:cBhvr>
                                      <p:tavLst>
                                        <p:tav tm="0">
                                          <p:val>
                                            <p:fltVal val="0"/>
                                          </p:val>
                                        </p:tav>
                                        <p:tav tm="100000">
                                          <p:val>
                                            <p:strVal val="#ppt_h"/>
                                          </p:val>
                                        </p:tav>
                                      </p:tavLst>
                                    </p:anim>
                                    <p:animEffect transition="in" filter="fade">
                                      <p:cBhvr>
                                        <p:cTn id="111" dur="200"/>
                                        <p:tgtEl>
                                          <p:spTgt spid="122"/>
                                        </p:tgtEl>
                                      </p:cBhvr>
                                    </p:animEffect>
                                  </p:childTnLst>
                                </p:cTn>
                              </p:par>
                            </p:childTnLst>
                          </p:cTn>
                        </p:par>
                        <p:par>
                          <p:cTn id="112" fill="hold">
                            <p:stCondLst>
                              <p:cond delay="3600"/>
                            </p:stCondLst>
                            <p:childTnLst>
                              <p:par>
                                <p:cTn id="113" presetID="53" presetClass="entr" presetSubtype="16" fill="hold" nodeType="afterEffect">
                                  <p:stCondLst>
                                    <p:cond delay="0"/>
                                  </p:stCondLst>
                                  <p:childTnLst>
                                    <p:set>
                                      <p:cBhvr>
                                        <p:cTn id="114" dur="1" fill="hold">
                                          <p:stCondLst>
                                            <p:cond delay="0"/>
                                          </p:stCondLst>
                                        </p:cTn>
                                        <p:tgtEl>
                                          <p:spTgt spid="124"/>
                                        </p:tgtEl>
                                        <p:attrNameLst>
                                          <p:attrName>style.visibility</p:attrName>
                                        </p:attrNameLst>
                                      </p:cBhvr>
                                      <p:to>
                                        <p:strVal val="visible"/>
                                      </p:to>
                                    </p:set>
                                    <p:anim calcmode="lin" valueType="num">
                                      <p:cBhvr>
                                        <p:cTn id="115" dur="200" fill="hold"/>
                                        <p:tgtEl>
                                          <p:spTgt spid="124"/>
                                        </p:tgtEl>
                                        <p:attrNameLst>
                                          <p:attrName>ppt_w</p:attrName>
                                        </p:attrNameLst>
                                      </p:cBhvr>
                                      <p:tavLst>
                                        <p:tav tm="0">
                                          <p:val>
                                            <p:fltVal val="0"/>
                                          </p:val>
                                        </p:tav>
                                        <p:tav tm="100000">
                                          <p:val>
                                            <p:strVal val="#ppt_w"/>
                                          </p:val>
                                        </p:tav>
                                      </p:tavLst>
                                    </p:anim>
                                    <p:anim calcmode="lin" valueType="num">
                                      <p:cBhvr>
                                        <p:cTn id="116" dur="200" fill="hold"/>
                                        <p:tgtEl>
                                          <p:spTgt spid="124"/>
                                        </p:tgtEl>
                                        <p:attrNameLst>
                                          <p:attrName>ppt_h</p:attrName>
                                        </p:attrNameLst>
                                      </p:cBhvr>
                                      <p:tavLst>
                                        <p:tav tm="0">
                                          <p:val>
                                            <p:fltVal val="0"/>
                                          </p:val>
                                        </p:tav>
                                        <p:tav tm="100000">
                                          <p:val>
                                            <p:strVal val="#ppt_h"/>
                                          </p:val>
                                        </p:tav>
                                      </p:tavLst>
                                    </p:anim>
                                    <p:animEffect transition="in" filter="fade">
                                      <p:cBhvr>
                                        <p:cTn id="117" dur="200"/>
                                        <p:tgtEl>
                                          <p:spTgt spid="124"/>
                                        </p:tgtEl>
                                      </p:cBhvr>
                                    </p:animEffect>
                                  </p:childTnLst>
                                </p:cTn>
                              </p:par>
                            </p:childTnLst>
                          </p:cTn>
                        </p:par>
                        <p:par>
                          <p:cTn id="118" fill="hold">
                            <p:stCondLst>
                              <p:cond delay="3800"/>
                            </p:stCondLst>
                            <p:childTnLst>
                              <p:par>
                                <p:cTn id="119" presetID="53" presetClass="entr" presetSubtype="16" fill="hold"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p:cTn id="121" dur="200" fill="hold"/>
                                        <p:tgtEl>
                                          <p:spTgt spid="126"/>
                                        </p:tgtEl>
                                        <p:attrNameLst>
                                          <p:attrName>ppt_w</p:attrName>
                                        </p:attrNameLst>
                                      </p:cBhvr>
                                      <p:tavLst>
                                        <p:tav tm="0">
                                          <p:val>
                                            <p:fltVal val="0"/>
                                          </p:val>
                                        </p:tav>
                                        <p:tav tm="100000">
                                          <p:val>
                                            <p:strVal val="#ppt_w"/>
                                          </p:val>
                                        </p:tav>
                                      </p:tavLst>
                                    </p:anim>
                                    <p:anim calcmode="lin" valueType="num">
                                      <p:cBhvr>
                                        <p:cTn id="122" dur="200" fill="hold"/>
                                        <p:tgtEl>
                                          <p:spTgt spid="126"/>
                                        </p:tgtEl>
                                        <p:attrNameLst>
                                          <p:attrName>ppt_h</p:attrName>
                                        </p:attrNameLst>
                                      </p:cBhvr>
                                      <p:tavLst>
                                        <p:tav tm="0">
                                          <p:val>
                                            <p:fltVal val="0"/>
                                          </p:val>
                                        </p:tav>
                                        <p:tav tm="100000">
                                          <p:val>
                                            <p:strVal val="#ppt_h"/>
                                          </p:val>
                                        </p:tav>
                                      </p:tavLst>
                                    </p:anim>
                                    <p:animEffect transition="in" filter="fade">
                                      <p:cBhvr>
                                        <p:cTn id="123" dur="200"/>
                                        <p:tgtEl>
                                          <p:spTgt spid="126"/>
                                        </p:tgtEl>
                                      </p:cBhvr>
                                    </p:animEffect>
                                  </p:childTnLst>
                                </p:cTn>
                              </p:par>
                            </p:childTnLst>
                          </p:cTn>
                        </p:par>
                        <p:par>
                          <p:cTn id="124" fill="hold">
                            <p:stCondLst>
                              <p:cond delay="4000"/>
                            </p:stCondLst>
                            <p:childTnLst>
                              <p:par>
                                <p:cTn id="125" presetID="53" presetClass="entr" presetSubtype="16" fill="hold" nodeType="afterEffect">
                                  <p:stCondLst>
                                    <p:cond delay="0"/>
                                  </p:stCondLst>
                                  <p:childTnLst>
                                    <p:set>
                                      <p:cBhvr>
                                        <p:cTn id="126" dur="1" fill="hold">
                                          <p:stCondLst>
                                            <p:cond delay="0"/>
                                          </p:stCondLst>
                                        </p:cTn>
                                        <p:tgtEl>
                                          <p:spTgt spid="128"/>
                                        </p:tgtEl>
                                        <p:attrNameLst>
                                          <p:attrName>style.visibility</p:attrName>
                                        </p:attrNameLst>
                                      </p:cBhvr>
                                      <p:to>
                                        <p:strVal val="visible"/>
                                      </p:to>
                                    </p:set>
                                    <p:anim calcmode="lin" valueType="num">
                                      <p:cBhvr>
                                        <p:cTn id="127" dur="200" fill="hold"/>
                                        <p:tgtEl>
                                          <p:spTgt spid="128"/>
                                        </p:tgtEl>
                                        <p:attrNameLst>
                                          <p:attrName>ppt_w</p:attrName>
                                        </p:attrNameLst>
                                      </p:cBhvr>
                                      <p:tavLst>
                                        <p:tav tm="0">
                                          <p:val>
                                            <p:fltVal val="0"/>
                                          </p:val>
                                        </p:tav>
                                        <p:tav tm="100000">
                                          <p:val>
                                            <p:strVal val="#ppt_w"/>
                                          </p:val>
                                        </p:tav>
                                      </p:tavLst>
                                    </p:anim>
                                    <p:anim calcmode="lin" valueType="num">
                                      <p:cBhvr>
                                        <p:cTn id="128" dur="200" fill="hold"/>
                                        <p:tgtEl>
                                          <p:spTgt spid="128"/>
                                        </p:tgtEl>
                                        <p:attrNameLst>
                                          <p:attrName>ppt_h</p:attrName>
                                        </p:attrNameLst>
                                      </p:cBhvr>
                                      <p:tavLst>
                                        <p:tav tm="0">
                                          <p:val>
                                            <p:fltVal val="0"/>
                                          </p:val>
                                        </p:tav>
                                        <p:tav tm="100000">
                                          <p:val>
                                            <p:strVal val="#ppt_h"/>
                                          </p:val>
                                        </p:tav>
                                      </p:tavLst>
                                    </p:anim>
                                    <p:animEffect transition="in" filter="fade">
                                      <p:cBhvr>
                                        <p:cTn id="129" dur="200"/>
                                        <p:tgtEl>
                                          <p:spTgt spid="128"/>
                                        </p:tgtEl>
                                      </p:cBhvr>
                                    </p:animEffect>
                                  </p:childTnLst>
                                </p:cTn>
                              </p:par>
                            </p:childTnLst>
                          </p:cTn>
                        </p:par>
                        <p:par>
                          <p:cTn id="130" fill="hold">
                            <p:stCondLst>
                              <p:cond delay="4200"/>
                            </p:stCondLst>
                            <p:childTnLst>
                              <p:par>
                                <p:cTn id="131" presetID="53" presetClass="entr" presetSubtype="16" fill="hold" nodeType="afterEffect">
                                  <p:stCondLst>
                                    <p:cond delay="0"/>
                                  </p:stCondLst>
                                  <p:childTnLst>
                                    <p:set>
                                      <p:cBhvr>
                                        <p:cTn id="132" dur="1" fill="hold">
                                          <p:stCondLst>
                                            <p:cond delay="0"/>
                                          </p:stCondLst>
                                        </p:cTn>
                                        <p:tgtEl>
                                          <p:spTgt spid="130"/>
                                        </p:tgtEl>
                                        <p:attrNameLst>
                                          <p:attrName>style.visibility</p:attrName>
                                        </p:attrNameLst>
                                      </p:cBhvr>
                                      <p:to>
                                        <p:strVal val="visible"/>
                                      </p:to>
                                    </p:set>
                                    <p:anim calcmode="lin" valueType="num">
                                      <p:cBhvr>
                                        <p:cTn id="133" dur="200" fill="hold"/>
                                        <p:tgtEl>
                                          <p:spTgt spid="130"/>
                                        </p:tgtEl>
                                        <p:attrNameLst>
                                          <p:attrName>ppt_w</p:attrName>
                                        </p:attrNameLst>
                                      </p:cBhvr>
                                      <p:tavLst>
                                        <p:tav tm="0">
                                          <p:val>
                                            <p:fltVal val="0"/>
                                          </p:val>
                                        </p:tav>
                                        <p:tav tm="100000">
                                          <p:val>
                                            <p:strVal val="#ppt_w"/>
                                          </p:val>
                                        </p:tav>
                                      </p:tavLst>
                                    </p:anim>
                                    <p:anim calcmode="lin" valueType="num">
                                      <p:cBhvr>
                                        <p:cTn id="134" dur="200" fill="hold"/>
                                        <p:tgtEl>
                                          <p:spTgt spid="130"/>
                                        </p:tgtEl>
                                        <p:attrNameLst>
                                          <p:attrName>ppt_h</p:attrName>
                                        </p:attrNameLst>
                                      </p:cBhvr>
                                      <p:tavLst>
                                        <p:tav tm="0">
                                          <p:val>
                                            <p:fltVal val="0"/>
                                          </p:val>
                                        </p:tav>
                                        <p:tav tm="100000">
                                          <p:val>
                                            <p:strVal val="#ppt_h"/>
                                          </p:val>
                                        </p:tav>
                                      </p:tavLst>
                                    </p:anim>
                                    <p:animEffect transition="in" filter="fade">
                                      <p:cBhvr>
                                        <p:cTn id="135" dur="200"/>
                                        <p:tgtEl>
                                          <p:spTgt spid="130"/>
                                        </p:tgtEl>
                                      </p:cBhvr>
                                    </p:animEffect>
                                  </p:childTnLst>
                                </p:cTn>
                              </p:par>
                            </p:childTnLst>
                          </p:cTn>
                        </p:par>
                        <p:par>
                          <p:cTn id="136" fill="hold">
                            <p:stCondLst>
                              <p:cond delay="4400"/>
                            </p:stCondLst>
                            <p:childTnLst>
                              <p:par>
                                <p:cTn id="137" presetID="53" presetClass="entr" presetSubtype="16" fill="hold" nodeType="afterEffect">
                                  <p:stCondLst>
                                    <p:cond delay="0"/>
                                  </p:stCondLst>
                                  <p:childTnLst>
                                    <p:set>
                                      <p:cBhvr>
                                        <p:cTn id="138" dur="1" fill="hold">
                                          <p:stCondLst>
                                            <p:cond delay="0"/>
                                          </p:stCondLst>
                                        </p:cTn>
                                        <p:tgtEl>
                                          <p:spTgt spid="132"/>
                                        </p:tgtEl>
                                        <p:attrNameLst>
                                          <p:attrName>style.visibility</p:attrName>
                                        </p:attrNameLst>
                                      </p:cBhvr>
                                      <p:to>
                                        <p:strVal val="visible"/>
                                      </p:to>
                                    </p:set>
                                    <p:anim calcmode="lin" valueType="num">
                                      <p:cBhvr>
                                        <p:cTn id="139" dur="200" fill="hold"/>
                                        <p:tgtEl>
                                          <p:spTgt spid="132"/>
                                        </p:tgtEl>
                                        <p:attrNameLst>
                                          <p:attrName>ppt_w</p:attrName>
                                        </p:attrNameLst>
                                      </p:cBhvr>
                                      <p:tavLst>
                                        <p:tav tm="0">
                                          <p:val>
                                            <p:fltVal val="0"/>
                                          </p:val>
                                        </p:tav>
                                        <p:tav tm="100000">
                                          <p:val>
                                            <p:strVal val="#ppt_w"/>
                                          </p:val>
                                        </p:tav>
                                      </p:tavLst>
                                    </p:anim>
                                    <p:anim calcmode="lin" valueType="num">
                                      <p:cBhvr>
                                        <p:cTn id="140" dur="200" fill="hold"/>
                                        <p:tgtEl>
                                          <p:spTgt spid="132"/>
                                        </p:tgtEl>
                                        <p:attrNameLst>
                                          <p:attrName>ppt_h</p:attrName>
                                        </p:attrNameLst>
                                      </p:cBhvr>
                                      <p:tavLst>
                                        <p:tav tm="0">
                                          <p:val>
                                            <p:fltVal val="0"/>
                                          </p:val>
                                        </p:tav>
                                        <p:tav tm="100000">
                                          <p:val>
                                            <p:strVal val="#ppt_h"/>
                                          </p:val>
                                        </p:tav>
                                      </p:tavLst>
                                    </p:anim>
                                    <p:animEffect transition="in" filter="fade">
                                      <p:cBhvr>
                                        <p:cTn id="141" dur="200"/>
                                        <p:tgtEl>
                                          <p:spTgt spid="132"/>
                                        </p:tgtEl>
                                      </p:cBhvr>
                                    </p:animEffect>
                                  </p:childTnLst>
                                </p:cTn>
                              </p:par>
                            </p:childTnLst>
                          </p:cTn>
                        </p:par>
                        <p:par>
                          <p:cTn id="142" fill="hold">
                            <p:stCondLst>
                              <p:cond delay="4600"/>
                            </p:stCondLst>
                            <p:childTnLst>
                              <p:par>
                                <p:cTn id="143" presetID="53" presetClass="entr" presetSubtype="16" fill="hold" nodeType="afterEffect">
                                  <p:stCondLst>
                                    <p:cond delay="0"/>
                                  </p:stCondLst>
                                  <p:childTnLst>
                                    <p:set>
                                      <p:cBhvr>
                                        <p:cTn id="144" dur="1" fill="hold">
                                          <p:stCondLst>
                                            <p:cond delay="0"/>
                                          </p:stCondLst>
                                        </p:cTn>
                                        <p:tgtEl>
                                          <p:spTgt spid="134"/>
                                        </p:tgtEl>
                                        <p:attrNameLst>
                                          <p:attrName>style.visibility</p:attrName>
                                        </p:attrNameLst>
                                      </p:cBhvr>
                                      <p:to>
                                        <p:strVal val="visible"/>
                                      </p:to>
                                    </p:set>
                                    <p:anim calcmode="lin" valueType="num">
                                      <p:cBhvr>
                                        <p:cTn id="145" dur="200" fill="hold"/>
                                        <p:tgtEl>
                                          <p:spTgt spid="134"/>
                                        </p:tgtEl>
                                        <p:attrNameLst>
                                          <p:attrName>ppt_w</p:attrName>
                                        </p:attrNameLst>
                                      </p:cBhvr>
                                      <p:tavLst>
                                        <p:tav tm="0">
                                          <p:val>
                                            <p:fltVal val="0"/>
                                          </p:val>
                                        </p:tav>
                                        <p:tav tm="100000">
                                          <p:val>
                                            <p:strVal val="#ppt_w"/>
                                          </p:val>
                                        </p:tav>
                                      </p:tavLst>
                                    </p:anim>
                                    <p:anim calcmode="lin" valueType="num">
                                      <p:cBhvr>
                                        <p:cTn id="146" dur="200" fill="hold"/>
                                        <p:tgtEl>
                                          <p:spTgt spid="134"/>
                                        </p:tgtEl>
                                        <p:attrNameLst>
                                          <p:attrName>ppt_h</p:attrName>
                                        </p:attrNameLst>
                                      </p:cBhvr>
                                      <p:tavLst>
                                        <p:tav tm="0">
                                          <p:val>
                                            <p:fltVal val="0"/>
                                          </p:val>
                                        </p:tav>
                                        <p:tav tm="100000">
                                          <p:val>
                                            <p:strVal val="#ppt_h"/>
                                          </p:val>
                                        </p:tav>
                                      </p:tavLst>
                                    </p:anim>
                                    <p:animEffect transition="in" filter="fade">
                                      <p:cBhvr>
                                        <p:cTn id="147" dur="200"/>
                                        <p:tgtEl>
                                          <p:spTgt spid="134"/>
                                        </p:tgtEl>
                                      </p:cBhvr>
                                    </p:animEffect>
                                  </p:childTnLst>
                                </p:cTn>
                              </p:par>
                            </p:childTnLst>
                          </p:cTn>
                        </p:par>
                        <p:par>
                          <p:cTn id="148" fill="hold">
                            <p:stCondLst>
                              <p:cond delay="4800"/>
                            </p:stCondLst>
                            <p:childTnLst>
                              <p:par>
                                <p:cTn id="149" presetID="53" presetClass="entr" presetSubtype="16" fill="hold" nodeType="afterEffect">
                                  <p:stCondLst>
                                    <p:cond delay="0"/>
                                  </p:stCondLst>
                                  <p:childTnLst>
                                    <p:set>
                                      <p:cBhvr>
                                        <p:cTn id="150" dur="1" fill="hold">
                                          <p:stCondLst>
                                            <p:cond delay="0"/>
                                          </p:stCondLst>
                                        </p:cTn>
                                        <p:tgtEl>
                                          <p:spTgt spid="136"/>
                                        </p:tgtEl>
                                        <p:attrNameLst>
                                          <p:attrName>style.visibility</p:attrName>
                                        </p:attrNameLst>
                                      </p:cBhvr>
                                      <p:to>
                                        <p:strVal val="visible"/>
                                      </p:to>
                                    </p:set>
                                    <p:anim calcmode="lin" valueType="num">
                                      <p:cBhvr>
                                        <p:cTn id="151" dur="200" fill="hold"/>
                                        <p:tgtEl>
                                          <p:spTgt spid="136"/>
                                        </p:tgtEl>
                                        <p:attrNameLst>
                                          <p:attrName>ppt_w</p:attrName>
                                        </p:attrNameLst>
                                      </p:cBhvr>
                                      <p:tavLst>
                                        <p:tav tm="0">
                                          <p:val>
                                            <p:fltVal val="0"/>
                                          </p:val>
                                        </p:tav>
                                        <p:tav tm="100000">
                                          <p:val>
                                            <p:strVal val="#ppt_w"/>
                                          </p:val>
                                        </p:tav>
                                      </p:tavLst>
                                    </p:anim>
                                    <p:anim calcmode="lin" valueType="num">
                                      <p:cBhvr>
                                        <p:cTn id="152" dur="200" fill="hold"/>
                                        <p:tgtEl>
                                          <p:spTgt spid="136"/>
                                        </p:tgtEl>
                                        <p:attrNameLst>
                                          <p:attrName>ppt_h</p:attrName>
                                        </p:attrNameLst>
                                      </p:cBhvr>
                                      <p:tavLst>
                                        <p:tav tm="0">
                                          <p:val>
                                            <p:fltVal val="0"/>
                                          </p:val>
                                        </p:tav>
                                        <p:tav tm="100000">
                                          <p:val>
                                            <p:strVal val="#ppt_h"/>
                                          </p:val>
                                        </p:tav>
                                      </p:tavLst>
                                    </p:anim>
                                    <p:animEffect transition="in" filter="fade">
                                      <p:cBhvr>
                                        <p:cTn id="153" dur="200"/>
                                        <p:tgtEl>
                                          <p:spTgt spid="136"/>
                                        </p:tgtEl>
                                      </p:cBhvr>
                                    </p:animEffect>
                                  </p:childTnLst>
                                </p:cTn>
                              </p:par>
                            </p:childTnLst>
                          </p:cTn>
                        </p:par>
                        <p:par>
                          <p:cTn id="154" fill="hold">
                            <p:stCondLst>
                              <p:cond delay="5000"/>
                            </p:stCondLst>
                            <p:childTnLst>
                              <p:par>
                                <p:cTn id="155" presetID="53" presetClass="entr" presetSubtype="16" fill="hold" nodeType="afterEffect">
                                  <p:stCondLst>
                                    <p:cond delay="0"/>
                                  </p:stCondLst>
                                  <p:childTnLst>
                                    <p:set>
                                      <p:cBhvr>
                                        <p:cTn id="156" dur="1" fill="hold">
                                          <p:stCondLst>
                                            <p:cond delay="0"/>
                                          </p:stCondLst>
                                        </p:cTn>
                                        <p:tgtEl>
                                          <p:spTgt spid="138"/>
                                        </p:tgtEl>
                                        <p:attrNameLst>
                                          <p:attrName>style.visibility</p:attrName>
                                        </p:attrNameLst>
                                      </p:cBhvr>
                                      <p:to>
                                        <p:strVal val="visible"/>
                                      </p:to>
                                    </p:set>
                                    <p:anim calcmode="lin" valueType="num">
                                      <p:cBhvr>
                                        <p:cTn id="157" dur="200" fill="hold"/>
                                        <p:tgtEl>
                                          <p:spTgt spid="138"/>
                                        </p:tgtEl>
                                        <p:attrNameLst>
                                          <p:attrName>ppt_w</p:attrName>
                                        </p:attrNameLst>
                                      </p:cBhvr>
                                      <p:tavLst>
                                        <p:tav tm="0">
                                          <p:val>
                                            <p:fltVal val="0"/>
                                          </p:val>
                                        </p:tav>
                                        <p:tav tm="100000">
                                          <p:val>
                                            <p:strVal val="#ppt_w"/>
                                          </p:val>
                                        </p:tav>
                                      </p:tavLst>
                                    </p:anim>
                                    <p:anim calcmode="lin" valueType="num">
                                      <p:cBhvr>
                                        <p:cTn id="158" dur="200" fill="hold"/>
                                        <p:tgtEl>
                                          <p:spTgt spid="138"/>
                                        </p:tgtEl>
                                        <p:attrNameLst>
                                          <p:attrName>ppt_h</p:attrName>
                                        </p:attrNameLst>
                                      </p:cBhvr>
                                      <p:tavLst>
                                        <p:tav tm="0">
                                          <p:val>
                                            <p:fltVal val="0"/>
                                          </p:val>
                                        </p:tav>
                                        <p:tav tm="100000">
                                          <p:val>
                                            <p:strVal val="#ppt_h"/>
                                          </p:val>
                                        </p:tav>
                                      </p:tavLst>
                                    </p:anim>
                                    <p:animEffect transition="in" filter="fade">
                                      <p:cBhvr>
                                        <p:cTn id="159" dur="200"/>
                                        <p:tgtEl>
                                          <p:spTgt spid="138"/>
                                        </p:tgtEl>
                                      </p:cBhvr>
                                    </p:animEffect>
                                  </p:childTnLst>
                                </p:cTn>
                              </p:par>
                            </p:childTnLst>
                          </p:cTn>
                        </p:par>
                        <p:par>
                          <p:cTn id="160" fill="hold">
                            <p:stCondLst>
                              <p:cond delay="5200"/>
                            </p:stCondLst>
                            <p:childTnLst>
                              <p:par>
                                <p:cTn id="161" presetID="53" presetClass="entr" presetSubtype="16" fill="hold" nodeType="afterEffect">
                                  <p:stCondLst>
                                    <p:cond delay="0"/>
                                  </p:stCondLst>
                                  <p:childTnLst>
                                    <p:set>
                                      <p:cBhvr>
                                        <p:cTn id="162" dur="1" fill="hold">
                                          <p:stCondLst>
                                            <p:cond delay="0"/>
                                          </p:stCondLst>
                                        </p:cTn>
                                        <p:tgtEl>
                                          <p:spTgt spid="140"/>
                                        </p:tgtEl>
                                        <p:attrNameLst>
                                          <p:attrName>style.visibility</p:attrName>
                                        </p:attrNameLst>
                                      </p:cBhvr>
                                      <p:to>
                                        <p:strVal val="visible"/>
                                      </p:to>
                                    </p:set>
                                    <p:anim calcmode="lin" valueType="num">
                                      <p:cBhvr>
                                        <p:cTn id="163" dur="200" fill="hold"/>
                                        <p:tgtEl>
                                          <p:spTgt spid="140"/>
                                        </p:tgtEl>
                                        <p:attrNameLst>
                                          <p:attrName>ppt_w</p:attrName>
                                        </p:attrNameLst>
                                      </p:cBhvr>
                                      <p:tavLst>
                                        <p:tav tm="0">
                                          <p:val>
                                            <p:fltVal val="0"/>
                                          </p:val>
                                        </p:tav>
                                        <p:tav tm="100000">
                                          <p:val>
                                            <p:strVal val="#ppt_w"/>
                                          </p:val>
                                        </p:tav>
                                      </p:tavLst>
                                    </p:anim>
                                    <p:anim calcmode="lin" valueType="num">
                                      <p:cBhvr>
                                        <p:cTn id="164" dur="200" fill="hold"/>
                                        <p:tgtEl>
                                          <p:spTgt spid="140"/>
                                        </p:tgtEl>
                                        <p:attrNameLst>
                                          <p:attrName>ppt_h</p:attrName>
                                        </p:attrNameLst>
                                      </p:cBhvr>
                                      <p:tavLst>
                                        <p:tav tm="0">
                                          <p:val>
                                            <p:fltVal val="0"/>
                                          </p:val>
                                        </p:tav>
                                        <p:tav tm="100000">
                                          <p:val>
                                            <p:strVal val="#ppt_h"/>
                                          </p:val>
                                        </p:tav>
                                      </p:tavLst>
                                    </p:anim>
                                    <p:animEffect transition="in" filter="fade">
                                      <p:cBhvr>
                                        <p:cTn id="165" dur="200"/>
                                        <p:tgtEl>
                                          <p:spTgt spid="140"/>
                                        </p:tgtEl>
                                      </p:cBhvr>
                                    </p:animEffect>
                                  </p:childTnLst>
                                </p:cTn>
                              </p:par>
                            </p:childTnLst>
                          </p:cTn>
                        </p:par>
                        <p:par>
                          <p:cTn id="166" fill="hold">
                            <p:stCondLst>
                              <p:cond delay="5400"/>
                            </p:stCondLst>
                            <p:childTnLst>
                              <p:par>
                                <p:cTn id="167" presetID="53" presetClass="entr" presetSubtype="16" fill="hold" nodeType="afterEffect">
                                  <p:stCondLst>
                                    <p:cond delay="0"/>
                                  </p:stCondLst>
                                  <p:childTnLst>
                                    <p:set>
                                      <p:cBhvr>
                                        <p:cTn id="168" dur="1" fill="hold">
                                          <p:stCondLst>
                                            <p:cond delay="0"/>
                                          </p:stCondLst>
                                        </p:cTn>
                                        <p:tgtEl>
                                          <p:spTgt spid="142"/>
                                        </p:tgtEl>
                                        <p:attrNameLst>
                                          <p:attrName>style.visibility</p:attrName>
                                        </p:attrNameLst>
                                      </p:cBhvr>
                                      <p:to>
                                        <p:strVal val="visible"/>
                                      </p:to>
                                    </p:set>
                                    <p:anim calcmode="lin" valueType="num">
                                      <p:cBhvr>
                                        <p:cTn id="169" dur="200" fill="hold"/>
                                        <p:tgtEl>
                                          <p:spTgt spid="142"/>
                                        </p:tgtEl>
                                        <p:attrNameLst>
                                          <p:attrName>ppt_w</p:attrName>
                                        </p:attrNameLst>
                                      </p:cBhvr>
                                      <p:tavLst>
                                        <p:tav tm="0">
                                          <p:val>
                                            <p:fltVal val="0"/>
                                          </p:val>
                                        </p:tav>
                                        <p:tav tm="100000">
                                          <p:val>
                                            <p:strVal val="#ppt_w"/>
                                          </p:val>
                                        </p:tav>
                                      </p:tavLst>
                                    </p:anim>
                                    <p:anim calcmode="lin" valueType="num">
                                      <p:cBhvr>
                                        <p:cTn id="170" dur="200" fill="hold"/>
                                        <p:tgtEl>
                                          <p:spTgt spid="142"/>
                                        </p:tgtEl>
                                        <p:attrNameLst>
                                          <p:attrName>ppt_h</p:attrName>
                                        </p:attrNameLst>
                                      </p:cBhvr>
                                      <p:tavLst>
                                        <p:tav tm="0">
                                          <p:val>
                                            <p:fltVal val="0"/>
                                          </p:val>
                                        </p:tav>
                                        <p:tav tm="100000">
                                          <p:val>
                                            <p:strVal val="#ppt_h"/>
                                          </p:val>
                                        </p:tav>
                                      </p:tavLst>
                                    </p:anim>
                                    <p:animEffect transition="in" filter="fade">
                                      <p:cBhvr>
                                        <p:cTn id="171" dur="200"/>
                                        <p:tgtEl>
                                          <p:spTgt spid="142"/>
                                        </p:tgtEl>
                                      </p:cBhvr>
                                    </p:animEffect>
                                  </p:childTnLst>
                                </p:cTn>
                              </p:par>
                            </p:childTnLst>
                          </p:cTn>
                        </p:par>
                        <p:par>
                          <p:cTn id="172" fill="hold">
                            <p:stCondLst>
                              <p:cond delay="5600"/>
                            </p:stCondLst>
                            <p:childTnLst>
                              <p:par>
                                <p:cTn id="173" presetID="53" presetClass="entr" presetSubtype="16" fill="hold" nodeType="afterEffect">
                                  <p:stCondLst>
                                    <p:cond delay="0"/>
                                  </p:stCondLst>
                                  <p:childTnLst>
                                    <p:set>
                                      <p:cBhvr>
                                        <p:cTn id="174" dur="1" fill="hold">
                                          <p:stCondLst>
                                            <p:cond delay="0"/>
                                          </p:stCondLst>
                                        </p:cTn>
                                        <p:tgtEl>
                                          <p:spTgt spid="144"/>
                                        </p:tgtEl>
                                        <p:attrNameLst>
                                          <p:attrName>style.visibility</p:attrName>
                                        </p:attrNameLst>
                                      </p:cBhvr>
                                      <p:to>
                                        <p:strVal val="visible"/>
                                      </p:to>
                                    </p:set>
                                    <p:anim calcmode="lin" valueType="num">
                                      <p:cBhvr>
                                        <p:cTn id="175" dur="200" fill="hold"/>
                                        <p:tgtEl>
                                          <p:spTgt spid="144"/>
                                        </p:tgtEl>
                                        <p:attrNameLst>
                                          <p:attrName>ppt_w</p:attrName>
                                        </p:attrNameLst>
                                      </p:cBhvr>
                                      <p:tavLst>
                                        <p:tav tm="0">
                                          <p:val>
                                            <p:fltVal val="0"/>
                                          </p:val>
                                        </p:tav>
                                        <p:tav tm="100000">
                                          <p:val>
                                            <p:strVal val="#ppt_w"/>
                                          </p:val>
                                        </p:tav>
                                      </p:tavLst>
                                    </p:anim>
                                    <p:anim calcmode="lin" valueType="num">
                                      <p:cBhvr>
                                        <p:cTn id="176" dur="200" fill="hold"/>
                                        <p:tgtEl>
                                          <p:spTgt spid="144"/>
                                        </p:tgtEl>
                                        <p:attrNameLst>
                                          <p:attrName>ppt_h</p:attrName>
                                        </p:attrNameLst>
                                      </p:cBhvr>
                                      <p:tavLst>
                                        <p:tav tm="0">
                                          <p:val>
                                            <p:fltVal val="0"/>
                                          </p:val>
                                        </p:tav>
                                        <p:tav tm="100000">
                                          <p:val>
                                            <p:strVal val="#ppt_h"/>
                                          </p:val>
                                        </p:tav>
                                      </p:tavLst>
                                    </p:anim>
                                    <p:animEffect transition="in" filter="fade">
                                      <p:cBhvr>
                                        <p:cTn id="177" dur="200"/>
                                        <p:tgtEl>
                                          <p:spTgt spid="144"/>
                                        </p:tgtEl>
                                      </p:cBhvr>
                                    </p:animEffect>
                                  </p:childTnLst>
                                </p:cTn>
                              </p:par>
                            </p:childTnLst>
                          </p:cTn>
                        </p:par>
                        <p:par>
                          <p:cTn id="178" fill="hold">
                            <p:stCondLst>
                              <p:cond delay="5800"/>
                            </p:stCondLst>
                            <p:childTnLst>
                              <p:par>
                                <p:cTn id="179" presetID="53" presetClass="entr" presetSubtype="16" fill="hold" nodeType="afterEffect">
                                  <p:stCondLst>
                                    <p:cond delay="0"/>
                                  </p:stCondLst>
                                  <p:childTnLst>
                                    <p:set>
                                      <p:cBhvr>
                                        <p:cTn id="180" dur="1" fill="hold">
                                          <p:stCondLst>
                                            <p:cond delay="0"/>
                                          </p:stCondLst>
                                        </p:cTn>
                                        <p:tgtEl>
                                          <p:spTgt spid="146"/>
                                        </p:tgtEl>
                                        <p:attrNameLst>
                                          <p:attrName>style.visibility</p:attrName>
                                        </p:attrNameLst>
                                      </p:cBhvr>
                                      <p:to>
                                        <p:strVal val="visible"/>
                                      </p:to>
                                    </p:set>
                                    <p:anim calcmode="lin" valueType="num">
                                      <p:cBhvr>
                                        <p:cTn id="181" dur="200" fill="hold"/>
                                        <p:tgtEl>
                                          <p:spTgt spid="146"/>
                                        </p:tgtEl>
                                        <p:attrNameLst>
                                          <p:attrName>ppt_w</p:attrName>
                                        </p:attrNameLst>
                                      </p:cBhvr>
                                      <p:tavLst>
                                        <p:tav tm="0">
                                          <p:val>
                                            <p:fltVal val="0"/>
                                          </p:val>
                                        </p:tav>
                                        <p:tav tm="100000">
                                          <p:val>
                                            <p:strVal val="#ppt_w"/>
                                          </p:val>
                                        </p:tav>
                                      </p:tavLst>
                                    </p:anim>
                                    <p:anim calcmode="lin" valueType="num">
                                      <p:cBhvr>
                                        <p:cTn id="182" dur="200" fill="hold"/>
                                        <p:tgtEl>
                                          <p:spTgt spid="146"/>
                                        </p:tgtEl>
                                        <p:attrNameLst>
                                          <p:attrName>ppt_h</p:attrName>
                                        </p:attrNameLst>
                                      </p:cBhvr>
                                      <p:tavLst>
                                        <p:tav tm="0">
                                          <p:val>
                                            <p:fltVal val="0"/>
                                          </p:val>
                                        </p:tav>
                                        <p:tav tm="100000">
                                          <p:val>
                                            <p:strVal val="#ppt_h"/>
                                          </p:val>
                                        </p:tav>
                                      </p:tavLst>
                                    </p:anim>
                                    <p:animEffect transition="in" filter="fade">
                                      <p:cBhvr>
                                        <p:cTn id="183" dur="200"/>
                                        <p:tgtEl>
                                          <p:spTgt spid="146"/>
                                        </p:tgtEl>
                                      </p:cBhvr>
                                    </p:animEffect>
                                  </p:childTnLst>
                                </p:cTn>
                              </p:par>
                            </p:childTnLst>
                          </p:cTn>
                        </p:par>
                        <p:par>
                          <p:cTn id="184" fill="hold">
                            <p:stCondLst>
                              <p:cond delay="6000"/>
                            </p:stCondLst>
                            <p:childTnLst>
                              <p:par>
                                <p:cTn id="185" presetID="53" presetClass="entr" presetSubtype="16" fill="hold" nodeType="afterEffect">
                                  <p:stCondLst>
                                    <p:cond delay="0"/>
                                  </p:stCondLst>
                                  <p:childTnLst>
                                    <p:set>
                                      <p:cBhvr>
                                        <p:cTn id="186" dur="1" fill="hold">
                                          <p:stCondLst>
                                            <p:cond delay="0"/>
                                          </p:stCondLst>
                                        </p:cTn>
                                        <p:tgtEl>
                                          <p:spTgt spid="148"/>
                                        </p:tgtEl>
                                        <p:attrNameLst>
                                          <p:attrName>style.visibility</p:attrName>
                                        </p:attrNameLst>
                                      </p:cBhvr>
                                      <p:to>
                                        <p:strVal val="visible"/>
                                      </p:to>
                                    </p:set>
                                    <p:anim calcmode="lin" valueType="num">
                                      <p:cBhvr>
                                        <p:cTn id="187" dur="200" fill="hold"/>
                                        <p:tgtEl>
                                          <p:spTgt spid="148"/>
                                        </p:tgtEl>
                                        <p:attrNameLst>
                                          <p:attrName>ppt_w</p:attrName>
                                        </p:attrNameLst>
                                      </p:cBhvr>
                                      <p:tavLst>
                                        <p:tav tm="0">
                                          <p:val>
                                            <p:fltVal val="0"/>
                                          </p:val>
                                        </p:tav>
                                        <p:tav tm="100000">
                                          <p:val>
                                            <p:strVal val="#ppt_w"/>
                                          </p:val>
                                        </p:tav>
                                      </p:tavLst>
                                    </p:anim>
                                    <p:anim calcmode="lin" valueType="num">
                                      <p:cBhvr>
                                        <p:cTn id="188" dur="200" fill="hold"/>
                                        <p:tgtEl>
                                          <p:spTgt spid="148"/>
                                        </p:tgtEl>
                                        <p:attrNameLst>
                                          <p:attrName>ppt_h</p:attrName>
                                        </p:attrNameLst>
                                      </p:cBhvr>
                                      <p:tavLst>
                                        <p:tav tm="0">
                                          <p:val>
                                            <p:fltVal val="0"/>
                                          </p:val>
                                        </p:tav>
                                        <p:tav tm="100000">
                                          <p:val>
                                            <p:strVal val="#ppt_h"/>
                                          </p:val>
                                        </p:tav>
                                      </p:tavLst>
                                    </p:anim>
                                    <p:animEffect transition="in" filter="fade">
                                      <p:cBhvr>
                                        <p:cTn id="189" dur="200"/>
                                        <p:tgtEl>
                                          <p:spTgt spid="148"/>
                                        </p:tgtEl>
                                      </p:cBhvr>
                                    </p:animEffect>
                                  </p:childTnLst>
                                </p:cTn>
                              </p:par>
                            </p:childTnLst>
                          </p:cTn>
                        </p:par>
                        <p:par>
                          <p:cTn id="190" fill="hold">
                            <p:stCondLst>
                              <p:cond delay="6200"/>
                            </p:stCondLst>
                            <p:childTnLst>
                              <p:par>
                                <p:cTn id="191" presetID="53" presetClass="entr" presetSubtype="16" fill="hold" nodeType="afterEffect">
                                  <p:stCondLst>
                                    <p:cond delay="0"/>
                                  </p:stCondLst>
                                  <p:childTnLst>
                                    <p:set>
                                      <p:cBhvr>
                                        <p:cTn id="192" dur="1" fill="hold">
                                          <p:stCondLst>
                                            <p:cond delay="0"/>
                                          </p:stCondLst>
                                        </p:cTn>
                                        <p:tgtEl>
                                          <p:spTgt spid="150"/>
                                        </p:tgtEl>
                                        <p:attrNameLst>
                                          <p:attrName>style.visibility</p:attrName>
                                        </p:attrNameLst>
                                      </p:cBhvr>
                                      <p:to>
                                        <p:strVal val="visible"/>
                                      </p:to>
                                    </p:set>
                                    <p:anim calcmode="lin" valueType="num">
                                      <p:cBhvr>
                                        <p:cTn id="193" dur="200" fill="hold"/>
                                        <p:tgtEl>
                                          <p:spTgt spid="150"/>
                                        </p:tgtEl>
                                        <p:attrNameLst>
                                          <p:attrName>ppt_w</p:attrName>
                                        </p:attrNameLst>
                                      </p:cBhvr>
                                      <p:tavLst>
                                        <p:tav tm="0">
                                          <p:val>
                                            <p:fltVal val="0"/>
                                          </p:val>
                                        </p:tav>
                                        <p:tav tm="100000">
                                          <p:val>
                                            <p:strVal val="#ppt_w"/>
                                          </p:val>
                                        </p:tav>
                                      </p:tavLst>
                                    </p:anim>
                                    <p:anim calcmode="lin" valueType="num">
                                      <p:cBhvr>
                                        <p:cTn id="194" dur="200" fill="hold"/>
                                        <p:tgtEl>
                                          <p:spTgt spid="150"/>
                                        </p:tgtEl>
                                        <p:attrNameLst>
                                          <p:attrName>ppt_h</p:attrName>
                                        </p:attrNameLst>
                                      </p:cBhvr>
                                      <p:tavLst>
                                        <p:tav tm="0">
                                          <p:val>
                                            <p:fltVal val="0"/>
                                          </p:val>
                                        </p:tav>
                                        <p:tav tm="100000">
                                          <p:val>
                                            <p:strVal val="#ppt_h"/>
                                          </p:val>
                                        </p:tav>
                                      </p:tavLst>
                                    </p:anim>
                                    <p:animEffect transition="in" filter="fade">
                                      <p:cBhvr>
                                        <p:cTn id="195" dur="200"/>
                                        <p:tgtEl>
                                          <p:spTgt spid="150"/>
                                        </p:tgtEl>
                                      </p:cBhvr>
                                    </p:animEffect>
                                  </p:childTnLst>
                                </p:cTn>
                              </p:par>
                            </p:childTnLst>
                          </p:cTn>
                        </p:par>
                        <p:par>
                          <p:cTn id="196" fill="hold">
                            <p:stCondLst>
                              <p:cond delay="6400"/>
                            </p:stCondLst>
                            <p:childTnLst>
                              <p:par>
                                <p:cTn id="197" presetID="53" presetClass="entr" presetSubtype="16" fill="hold" nodeType="afterEffect">
                                  <p:stCondLst>
                                    <p:cond delay="0"/>
                                  </p:stCondLst>
                                  <p:childTnLst>
                                    <p:set>
                                      <p:cBhvr>
                                        <p:cTn id="198" dur="1" fill="hold">
                                          <p:stCondLst>
                                            <p:cond delay="0"/>
                                          </p:stCondLst>
                                        </p:cTn>
                                        <p:tgtEl>
                                          <p:spTgt spid="152"/>
                                        </p:tgtEl>
                                        <p:attrNameLst>
                                          <p:attrName>style.visibility</p:attrName>
                                        </p:attrNameLst>
                                      </p:cBhvr>
                                      <p:to>
                                        <p:strVal val="visible"/>
                                      </p:to>
                                    </p:set>
                                    <p:anim calcmode="lin" valueType="num">
                                      <p:cBhvr>
                                        <p:cTn id="199" dur="200" fill="hold"/>
                                        <p:tgtEl>
                                          <p:spTgt spid="152"/>
                                        </p:tgtEl>
                                        <p:attrNameLst>
                                          <p:attrName>ppt_w</p:attrName>
                                        </p:attrNameLst>
                                      </p:cBhvr>
                                      <p:tavLst>
                                        <p:tav tm="0">
                                          <p:val>
                                            <p:fltVal val="0"/>
                                          </p:val>
                                        </p:tav>
                                        <p:tav tm="100000">
                                          <p:val>
                                            <p:strVal val="#ppt_w"/>
                                          </p:val>
                                        </p:tav>
                                      </p:tavLst>
                                    </p:anim>
                                    <p:anim calcmode="lin" valueType="num">
                                      <p:cBhvr>
                                        <p:cTn id="200" dur="200" fill="hold"/>
                                        <p:tgtEl>
                                          <p:spTgt spid="152"/>
                                        </p:tgtEl>
                                        <p:attrNameLst>
                                          <p:attrName>ppt_h</p:attrName>
                                        </p:attrNameLst>
                                      </p:cBhvr>
                                      <p:tavLst>
                                        <p:tav tm="0">
                                          <p:val>
                                            <p:fltVal val="0"/>
                                          </p:val>
                                        </p:tav>
                                        <p:tav tm="100000">
                                          <p:val>
                                            <p:strVal val="#ppt_h"/>
                                          </p:val>
                                        </p:tav>
                                      </p:tavLst>
                                    </p:anim>
                                    <p:animEffect transition="in" filter="fade">
                                      <p:cBhvr>
                                        <p:cTn id="201" dur="200"/>
                                        <p:tgtEl>
                                          <p:spTgt spid="152"/>
                                        </p:tgtEl>
                                      </p:cBhvr>
                                    </p:animEffect>
                                  </p:childTnLst>
                                </p:cTn>
                              </p:par>
                            </p:childTnLst>
                          </p:cTn>
                        </p:par>
                        <p:par>
                          <p:cTn id="202" fill="hold">
                            <p:stCondLst>
                              <p:cond delay="6600"/>
                            </p:stCondLst>
                            <p:childTnLst>
                              <p:par>
                                <p:cTn id="203" presetID="53" presetClass="entr" presetSubtype="16" fill="hold" nodeType="afterEffect">
                                  <p:stCondLst>
                                    <p:cond delay="0"/>
                                  </p:stCondLst>
                                  <p:childTnLst>
                                    <p:set>
                                      <p:cBhvr>
                                        <p:cTn id="204" dur="1" fill="hold">
                                          <p:stCondLst>
                                            <p:cond delay="0"/>
                                          </p:stCondLst>
                                        </p:cTn>
                                        <p:tgtEl>
                                          <p:spTgt spid="154"/>
                                        </p:tgtEl>
                                        <p:attrNameLst>
                                          <p:attrName>style.visibility</p:attrName>
                                        </p:attrNameLst>
                                      </p:cBhvr>
                                      <p:to>
                                        <p:strVal val="visible"/>
                                      </p:to>
                                    </p:set>
                                    <p:anim calcmode="lin" valueType="num">
                                      <p:cBhvr>
                                        <p:cTn id="205" dur="200" fill="hold"/>
                                        <p:tgtEl>
                                          <p:spTgt spid="154"/>
                                        </p:tgtEl>
                                        <p:attrNameLst>
                                          <p:attrName>ppt_w</p:attrName>
                                        </p:attrNameLst>
                                      </p:cBhvr>
                                      <p:tavLst>
                                        <p:tav tm="0">
                                          <p:val>
                                            <p:fltVal val="0"/>
                                          </p:val>
                                        </p:tav>
                                        <p:tav tm="100000">
                                          <p:val>
                                            <p:strVal val="#ppt_w"/>
                                          </p:val>
                                        </p:tav>
                                      </p:tavLst>
                                    </p:anim>
                                    <p:anim calcmode="lin" valueType="num">
                                      <p:cBhvr>
                                        <p:cTn id="206" dur="200" fill="hold"/>
                                        <p:tgtEl>
                                          <p:spTgt spid="154"/>
                                        </p:tgtEl>
                                        <p:attrNameLst>
                                          <p:attrName>ppt_h</p:attrName>
                                        </p:attrNameLst>
                                      </p:cBhvr>
                                      <p:tavLst>
                                        <p:tav tm="0">
                                          <p:val>
                                            <p:fltVal val="0"/>
                                          </p:val>
                                        </p:tav>
                                        <p:tav tm="100000">
                                          <p:val>
                                            <p:strVal val="#ppt_h"/>
                                          </p:val>
                                        </p:tav>
                                      </p:tavLst>
                                    </p:anim>
                                    <p:animEffect transition="in" filter="fade">
                                      <p:cBhvr>
                                        <p:cTn id="207" dur="200"/>
                                        <p:tgtEl>
                                          <p:spTgt spid="154"/>
                                        </p:tgtEl>
                                      </p:cBhvr>
                                    </p:animEffect>
                                  </p:childTnLst>
                                </p:cTn>
                              </p:par>
                            </p:childTnLst>
                          </p:cTn>
                        </p:par>
                        <p:par>
                          <p:cTn id="208" fill="hold">
                            <p:stCondLst>
                              <p:cond delay="6800"/>
                            </p:stCondLst>
                            <p:childTnLst>
                              <p:par>
                                <p:cTn id="209" presetID="53" presetClass="entr" presetSubtype="16" fill="hold" nodeType="afterEffect">
                                  <p:stCondLst>
                                    <p:cond delay="0"/>
                                  </p:stCondLst>
                                  <p:childTnLst>
                                    <p:set>
                                      <p:cBhvr>
                                        <p:cTn id="210" dur="1" fill="hold">
                                          <p:stCondLst>
                                            <p:cond delay="0"/>
                                          </p:stCondLst>
                                        </p:cTn>
                                        <p:tgtEl>
                                          <p:spTgt spid="156"/>
                                        </p:tgtEl>
                                        <p:attrNameLst>
                                          <p:attrName>style.visibility</p:attrName>
                                        </p:attrNameLst>
                                      </p:cBhvr>
                                      <p:to>
                                        <p:strVal val="visible"/>
                                      </p:to>
                                    </p:set>
                                    <p:anim calcmode="lin" valueType="num">
                                      <p:cBhvr>
                                        <p:cTn id="211" dur="200" fill="hold"/>
                                        <p:tgtEl>
                                          <p:spTgt spid="156"/>
                                        </p:tgtEl>
                                        <p:attrNameLst>
                                          <p:attrName>ppt_w</p:attrName>
                                        </p:attrNameLst>
                                      </p:cBhvr>
                                      <p:tavLst>
                                        <p:tav tm="0">
                                          <p:val>
                                            <p:fltVal val="0"/>
                                          </p:val>
                                        </p:tav>
                                        <p:tav tm="100000">
                                          <p:val>
                                            <p:strVal val="#ppt_w"/>
                                          </p:val>
                                        </p:tav>
                                      </p:tavLst>
                                    </p:anim>
                                    <p:anim calcmode="lin" valueType="num">
                                      <p:cBhvr>
                                        <p:cTn id="212" dur="200" fill="hold"/>
                                        <p:tgtEl>
                                          <p:spTgt spid="156"/>
                                        </p:tgtEl>
                                        <p:attrNameLst>
                                          <p:attrName>ppt_h</p:attrName>
                                        </p:attrNameLst>
                                      </p:cBhvr>
                                      <p:tavLst>
                                        <p:tav tm="0">
                                          <p:val>
                                            <p:fltVal val="0"/>
                                          </p:val>
                                        </p:tav>
                                        <p:tav tm="100000">
                                          <p:val>
                                            <p:strVal val="#ppt_h"/>
                                          </p:val>
                                        </p:tav>
                                      </p:tavLst>
                                    </p:anim>
                                    <p:animEffect transition="in" filter="fade">
                                      <p:cBhvr>
                                        <p:cTn id="213" dur="200"/>
                                        <p:tgtEl>
                                          <p:spTgt spid="156"/>
                                        </p:tgtEl>
                                      </p:cBhvr>
                                    </p:animEffect>
                                  </p:childTnLst>
                                </p:cTn>
                              </p:par>
                            </p:childTnLst>
                          </p:cTn>
                        </p:par>
                        <p:par>
                          <p:cTn id="214" fill="hold">
                            <p:stCondLst>
                              <p:cond delay="7000"/>
                            </p:stCondLst>
                            <p:childTnLst>
                              <p:par>
                                <p:cTn id="215" presetID="53" presetClass="entr" presetSubtype="16" fill="hold" nodeType="afterEffect">
                                  <p:stCondLst>
                                    <p:cond delay="0"/>
                                  </p:stCondLst>
                                  <p:childTnLst>
                                    <p:set>
                                      <p:cBhvr>
                                        <p:cTn id="216" dur="1" fill="hold">
                                          <p:stCondLst>
                                            <p:cond delay="0"/>
                                          </p:stCondLst>
                                        </p:cTn>
                                        <p:tgtEl>
                                          <p:spTgt spid="158"/>
                                        </p:tgtEl>
                                        <p:attrNameLst>
                                          <p:attrName>style.visibility</p:attrName>
                                        </p:attrNameLst>
                                      </p:cBhvr>
                                      <p:to>
                                        <p:strVal val="visible"/>
                                      </p:to>
                                    </p:set>
                                    <p:anim calcmode="lin" valueType="num">
                                      <p:cBhvr>
                                        <p:cTn id="217" dur="200" fill="hold"/>
                                        <p:tgtEl>
                                          <p:spTgt spid="158"/>
                                        </p:tgtEl>
                                        <p:attrNameLst>
                                          <p:attrName>ppt_w</p:attrName>
                                        </p:attrNameLst>
                                      </p:cBhvr>
                                      <p:tavLst>
                                        <p:tav tm="0">
                                          <p:val>
                                            <p:fltVal val="0"/>
                                          </p:val>
                                        </p:tav>
                                        <p:tav tm="100000">
                                          <p:val>
                                            <p:strVal val="#ppt_w"/>
                                          </p:val>
                                        </p:tav>
                                      </p:tavLst>
                                    </p:anim>
                                    <p:anim calcmode="lin" valueType="num">
                                      <p:cBhvr>
                                        <p:cTn id="218" dur="200" fill="hold"/>
                                        <p:tgtEl>
                                          <p:spTgt spid="158"/>
                                        </p:tgtEl>
                                        <p:attrNameLst>
                                          <p:attrName>ppt_h</p:attrName>
                                        </p:attrNameLst>
                                      </p:cBhvr>
                                      <p:tavLst>
                                        <p:tav tm="0">
                                          <p:val>
                                            <p:fltVal val="0"/>
                                          </p:val>
                                        </p:tav>
                                        <p:tav tm="100000">
                                          <p:val>
                                            <p:strVal val="#ppt_h"/>
                                          </p:val>
                                        </p:tav>
                                      </p:tavLst>
                                    </p:anim>
                                    <p:animEffect transition="in" filter="fade">
                                      <p:cBhvr>
                                        <p:cTn id="219" dur="200"/>
                                        <p:tgtEl>
                                          <p:spTgt spid="158"/>
                                        </p:tgtEl>
                                      </p:cBhvr>
                                    </p:animEffect>
                                  </p:childTnLst>
                                </p:cTn>
                              </p:par>
                            </p:childTnLst>
                          </p:cTn>
                        </p:par>
                        <p:par>
                          <p:cTn id="220" fill="hold">
                            <p:stCondLst>
                              <p:cond delay="7200"/>
                            </p:stCondLst>
                            <p:childTnLst>
                              <p:par>
                                <p:cTn id="221" presetID="53" presetClass="entr" presetSubtype="16" fill="hold" nodeType="afterEffect">
                                  <p:stCondLst>
                                    <p:cond delay="0"/>
                                  </p:stCondLst>
                                  <p:childTnLst>
                                    <p:set>
                                      <p:cBhvr>
                                        <p:cTn id="222" dur="1" fill="hold">
                                          <p:stCondLst>
                                            <p:cond delay="0"/>
                                          </p:stCondLst>
                                        </p:cTn>
                                        <p:tgtEl>
                                          <p:spTgt spid="160"/>
                                        </p:tgtEl>
                                        <p:attrNameLst>
                                          <p:attrName>style.visibility</p:attrName>
                                        </p:attrNameLst>
                                      </p:cBhvr>
                                      <p:to>
                                        <p:strVal val="visible"/>
                                      </p:to>
                                    </p:set>
                                    <p:anim calcmode="lin" valueType="num">
                                      <p:cBhvr>
                                        <p:cTn id="223" dur="200" fill="hold"/>
                                        <p:tgtEl>
                                          <p:spTgt spid="160"/>
                                        </p:tgtEl>
                                        <p:attrNameLst>
                                          <p:attrName>ppt_w</p:attrName>
                                        </p:attrNameLst>
                                      </p:cBhvr>
                                      <p:tavLst>
                                        <p:tav tm="0">
                                          <p:val>
                                            <p:fltVal val="0"/>
                                          </p:val>
                                        </p:tav>
                                        <p:tav tm="100000">
                                          <p:val>
                                            <p:strVal val="#ppt_w"/>
                                          </p:val>
                                        </p:tav>
                                      </p:tavLst>
                                    </p:anim>
                                    <p:anim calcmode="lin" valueType="num">
                                      <p:cBhvr>
                                        <p:cTn id="224" dur="200" fill="hold"/>
                                        <p:tgtEl>
                                          <p:spTgt spid="160"/>
                                        </p:tgtEl>
                                        <p:attrNameLst>
                                          <p:attrName>ppt_h</p:attrName>
                                        </p:attrNameLst>
                                      </p:cBhvr>
                                      <p:tavLst>
                                        <p:tav tm="0">
                                          <p:val>
                                            <p:fltVal val="0"/>
                                          </p:val>
                                        </p:tav>
                                        <p:tav tm="100000">
                                          <p:val>
                                            <p:strVal val="#ppt_h"/>
                                          </p:val>
                                        </p:tav>
                                      </p:tavLst>
                                    </p:anim>
                                    <p:animEffect transition="in" filter="fade">
                                      <p:cBhvr>
                                        <p:cTn id="225" dur="200"/>
                                        <p:tgtEl>
                                          <p:spTgt spid="160"/>
                                        </p:tgtEl>
                                      </p:cBhvr>
                                    </p:animEffect>
                                  </p:childTnLst>
                                </p:cTn>
                              </p:par>
                            </p:childTnLst>
                          </p:cTn>
                        </p:par>
                        <p:par>
                          <p:cTn id="226" fill="hold">
                            <p:stCondLst>
                              <p:cond delay="7400"/>
                            </p:stCondLst>
                            <p:childTnLst>
                              <p:par>
                                <p:cTn id="227" presetID="53" presetClass="entr" presetSubtype="16" fill="hold" nodeType="afterEffect">
                                  <p:stCondLst>
                                    <p:cond delay="0"/>
                                  </p:stCondLst>
                                  <p:childTnLst>
                                    <p:set>
                                      <p:cBhvr>
                                        <p:cTn id="228" dur="1" fill="hold">
                                          <p:stCondLst>
                                            <p:cond delay="0"/>
                                          </p:stCondLst>
                                        </p:cTn>
                                        <p:tgtEl>
                                          <p:spTgt spid="162"/>
                                        </p:tgtEl>
                                        <p:attrNameLst>
                                          <p:attrName>style.visibility</p:attrName>
                                        </p:attrNameLst>
                                      </p:cBhvr>
                                      <p:to>
                                        <p:strVal val="visible"/>
                                      </p:to>
                                    </p:set>
                                    <p:anim calcmode="lin" valueType="num">
                                      <p:cBhvr>
                                        <p:cTn id="229" dur="200" fill="hold"/>
                                        <p:tgtEl>
                                          <p:spTgt spid="162"/>
                                        </p:tgtEl>
                                        <p:attrNameLst>
                                          <p:attrName>ppt_w</p:attrName>
                                        </p:attrNameLst>
                                      </p:cBhvr>
                                      <p:tavLst>
                                        <p:tav tm="0">
                                          <p:val>
                                            <p:fltVal val="0"/>
                                          </p:val>
                                        </p:tav>
                                        <p:tav tm="100000">
                                          <p:val>
                                            <p:strVal val="#ppt_w"/>
                                          </p:val>
                                        </p:tav>
                                      </p:tavLst>
                                    </p:anim>
                                    <p:anim calcmode="lin" valueType="num">
                                      <p:cBhvr>
                                        <p:cTn id="230" dur="200" fill="hold"/>
                                        <p:tgtEl>
                                          <p:spTgt spid="162"/>
                                        </p:tgtEl>
                                        <p:attrNameLst>
                                          <p:attrName>ppt_h</p:attrName>
                                        </p:attrNameLst>
                                      </p:cBhvr>
                                      <p:tavLst>
                                        <p:tav tm="0">
                                          <p:val>
                                            <p:fltVal val="0"/>
                                          </p:val>
                                        </p:tav>
                                        <p:tav tm="100000">
                                          <p:val>
                                            <p:strVal val="#ppt_h"/>
                                          </p:val>
                                        </p:tav>
                                      </p:tavLst>
                                    </p:anim>
                                    <p:animEffect transition="in" filter="fade">
                                      <p:cBhvr>
                                        <p:cTn id="231" dur="200"/>
                                        <p:tgtEl>
                                          <p:spTgt spid="162"/>
                                        </p:tgtEl>
                                      </p:cBhvr>
                                    </p:animEffect>
                                  </p:childTnLst>
                                </p:cTn>
                              </p:par>
                            </p:childTnLst>
                          </p:cTn>
                        </p:par>
                        <p:par>
                          <p:cTn id="232" fill="hold">
                            <p:stCondLst>
                              <p:cond delay="7600"/>
                            </p:stCondLst>
                            <p:childTnLst>
                              <p:par>
                                <p:cTn id="233" presetID="53" presetClass="entr" presetSubtype="16" fill="hold" nodeType="afterEffect">
                                  <p:stCondLst>
                                    <p:cond delay="0"/>
                                  </p:stCondLst>
                                  <p:childTnLst>
                                    <p:set>
                                      <p:cBhvr>
                                        <p:cTn id="234" dur="1" fill="hold">
                                          <p:stCondLst>
                                            <p:cond delay="0"/>
                                          </p:stCondLst>
                                        </p:cTn>
                                        <p:tgtEl>
                                          <p:spTgt spid="164"/>
                                        </p:tgtEl>
                                        <p:attrNameLst>
                                          <p:attrName>style.visibility</p:attrName>
                                        </p:attrNameLst>
                                      </p:cBhvr>
                                      <p:to>
                                        <p:strVal val="visible"/>
                                      </p:to>
                                    </p:set>
                                    <p:anim calcmode="lin" valueType="num">
                                      <p:cBhvr>
                                        <p:cTn id="235" dur="200" fill="hold"/>
                                        <p:tgtEl>
                                          <p:spTgt spid="164"/>
                                        </p:tgtEl>
                                        <p:attrNameLst>
                                          <p:attrName>ppt_w</p:attrName>
                                        </p:attrNameLst>
                                      </p:cBhvr>
                                      <p:tavLst>
                                        <p:tav tm="0">
                                          <p:val>
                                            <p:fltVal val="0"/>
                                          </p:val>
                                        </p:tav>
                                        <p:tav tm="100000">
                                          <p:val>
                                            <p:strVal val="#ppt_w"/>
                                          </p:val>
                                        </p:tav>
                                      </p:tavLst>
                                    </p:anim>
                                    <p:anim calcmode="lin" valueType="num">
                                      <p:cBhvr>
                                        <p:cTn id="236" dur="200" fill="hold"/>
                                        <p:tgtEl>
                                          <p:spTgt spid="164"/>
                                        </p:tgtEl>
                                        <p:attrNameLst>
                                          <p:attrName>ppt_h</p:attrName>
                                        </p:attrNameLst>
                                      </p:cBhvr>
                                      <p:tavLst>
                                        <p:tav tm="0">
                                          <p:val>
                                            <p:fltVal val="0"/>
                                          </p:val>
                                        </p:tav>
                                        <p:tav tm="100000">
                                          <p:val>
                                            <p:strVal val="#ppt_h"/>
                                          </p:val>
                                        </p:tav>
                                      </p:tavLst>
                                    </p:anim>
                                    <p:animEffect transition="in" filter="fade">
                                      <p:cBhvr>
                                        <p:cTn id="237" dur="200"/>
                                        <p:tgtEl>
                                          <p:spTgt spid="164"/>
                                        </p:tgtEl>
                                      </p:cBhvr>
                                    </p:animEffect>
                                  </p:childTnLst>
                                </p:cTn>
                              </p:par>
                            </p:childTnLst>
                          </p:cTn>
                        </p:par>
                        <p:par>
                          <p:cTn id="238" fill="hold">
                            <p:stCondLst>
                              <p:cond delay="7800"/>
                            </p:stCondLst>
                            <p:childTnLst>
                              <p:par>
                                <p:cTn id="239" presetID="53" presetClass="entr" presetSubtype="16" fill="hold" nodeType="afterEffect">
                                  <p:stCondLst>
                                    <p:cond delay="0"/>
                                  </p:stCondLst>
                                  <p:childTnLst>
                                    <p:set>
                                      <p:cBhvr>
                                        <p:cTn id="240" dur="1" fill="hold">
                                          <p:stCondLst>
                                            <p:cond delay="0"/>
                                          </p:stCondLst>
                                        </p:cTn>
                                        <p:tgtEl>
                                          <p:spTgt spid="167"/>
                                        </p:tgtEl>
                                        <p:attrNameLst>
                                          <p:attrName>style.visibility</p:attrName>
                                        </p:attrNameLst>
                                      </p:cBhvr>
                                      <p:to>
                                        <p:strVal val="visible"/>
                                      </p:to>
                                    </p:set>
                                    <p:anim calcmode="lin" valueType="num">
                                      <p:cBhvr>
                                        <p:cTn id="241" dur="200" fill="hold"/>
                                        <p:tgtEl>
                                          <p:spTgt spid="167"/>
                                        </p:tgtEl>
                                        <p:attrNameLst>
                                          <p:attrName>ppt_w</p:attrName>
                                        </p:attrNameLst>
                                      </p:cBhvr>
                                      <p:tavLst>
                                        <p:tav tm="0">
                                          <p:val>
                                            <p:fltVal val="0"/>
                                          </p:val>
                                        </p:tav>
                                        <p:tav tm="100000">
                                          <p:val>
                                            <p:strVal val="#ppt_w"/>
                                          </p:val>
                                        </p:tav>
                                      </p:tavLst>
                                    </p:anim>
                                    <p:anim calcmode="lin" valueType="num">
                                      <p:cBhvr>
                                        <p:cTn id="242" dur="200" fill="hold"/>
                                        <p:tgtEl>
                                          <p:spTgt spid="167"/>
                                        </p:tgtEl>
                                        <p:attrNameLst>
                                          <p:attrName>ppt_h</p:attrName>
                                        </p:attrNameLst>
                                      </p:cBhvr>
                                      <p:tavLst>
                                        <p:tav tm="0">
                                          <p:val>
                                            <p:fltVal val="0"/>
                                          </p:val>
                                        </p:tav>
                                        <p:tav tm="100000">
                                          <p:val>
                                            <p:strVal val="#ppt_h"/>
                                          </p:val>
                                        </p:tav>
                                      </p:tavLst>
                                    </p:anim>
                                    <p:animEffect transition="in" filter="fade">
                                      <p:cBhvr>
                                        <p:cTn id="243" dur="200"/>
                                        <p:tgtEl>
                                          <p:spTgt spid="167"/>
                                        </p:tgtEl>
                                      </p:cBhvr>
                                    </p:animEffect>
                                  </p:childTnLst>
                                </p:cTn>
                              </p:par>
                            </p:childTnLst>
                          </p:cTn>
                        </p:par>
                        <p:par>
                          <p:cTn id="244" fill="hold">
                            <p:stCondLst>
                              <p:cond delay="8000"/>
                            </p:stCondLst>
                            <p:childTnLst>
                              <p:par>
                                <p:cTn id="245" presetID="53" presetClass="entr" presetSubtype="16" fill="hold" nodeType="afterEffect">
                                  <p:stCondLst>
                                    <p:cond delay="0"/>
                                  </p:stCondLst>
                                  <p:childTnLst>
                                    <p:set>
                                      <p:cBhvr>
                                        <p:cTn id="246" dur="1" fill="hold">
                                          <p:stCondLst>
                                            <p:cond delay="0"/>
                                          </p:stCondLst>
                                        </p:cTn>
                                        <p:tgtEl>
                                          <p:spTgt spid="3"/>
                                        </p:tgtEl>
                                        <p:attrNameLst>
                                          <p:attrName>style.visibility</p:attrName>
                                        </p:attrNameLst>
                                      </p:cBhvr>
                                      <p:to>
                                        <p:strVal val="visible"/>
                                      </p:to>
                                    </p:set>
                                    <p:anim calcmode="lin" valueType="num">
                                      <p:cBhvr>
                                        <p:cTn id="247" dur="200" fill="hold"/>
                                        <p:tgtEl>
                                          <p:spTgt spid="3"/>
                                        </p:tgtEl>
                                        <p:attrNameLst>
                                          <p:attrName>ppt_w</p:attrName>
                                        </p:attrNameLst>
                                      </p:cBhvr>
                                      <p:tavLst>
                                        <p:tav tm="0">
                                          <p:val>
                                            <p:fltVal val="0"/>
                                          </p:val>
                                        </p:tav>
                                        <p:tav tm="100000">
                                          <p:val>
                                            <p:strVal val="#ppt_w"/>
                                          </p:val>
                                        </p:tav>
                                      </p:tavLst>
                                    </p:anim>
                                    <p:anim calcmode="lin" valueType="num">
                                      <p:cBhvr>
                                        <p:cTn id="248" dur="200" fill="hold"/>
                                        <p:tgtEl>
                                          <p:spTgt spid="3"/>
                                        </p:tgtEl>
                                        <p:attrNameLst>
                                          <p:attrName>ppt_h</p:attrName>
                                        </p:attrNameLst>
                                      </p:cBhvr>
                                      <p:tavLst>
                                        <p:tav tm="0">
                                          <p:val>
                                            <p:fltVal val="0"/>
                                          </p:val>
                                        </p:tav>
                                        <p:tav tm="100000">
                                          <p:val>
                                            <p:strVal val="#ppt_h"/>
                                          </p:val>
                                        </p:tav>
                                      </p:tavLst>
                                    </p:anim>
                                    <p:animEffect transition="in" filter="fade">
                                      <p:cBhvr>
                                        <p:cTn id="249" dur="200"/>
                                        <p:tgtEl>
                                          <p:spTgt spid="3"/>
                                        </p:tgtEl>
                                      </p:cBhvr>
                                    </p:animEffect>
                                  </p:childTnLst>
                                </p:cTn>
                              </p:par>
                            </p:childTnLst>
                          </p:cTn>
                        </p:par>
                        <p:par>
                          <p:cTn id="250" fill="hold">
                            <p:stCondLst>
                              <p:cond delay="8200"/>
                            </p:stCondLst>
                            <p:childTnLst>
                              <p:par>
                                <p:cTn id="251" presetID="53" presetClass="entr" presetSubtype="16" fill="hold" nodeType="afterEffect">
                                  <p:stCondLst>
                                    <p:cond delay="0"/>
                                  </p:stCondLst>
                                  <p:childTnLst>
                                    <p:set>
                                      <p:cBhvr>
                                        <p:cTn id="252" dur="1" fill="hold">
                                          <p:stCondLst>
                                            <p:cond delay="0"/>
                                          </p:stCondLst>
                                        </p:cTn>
                                        <p:tgtEl>
                                          <p:spTgt spid="4"/>
                                        </p:tgtEl>
                                        <p:attrNameLst>
                                          <p:attrName>style.visibility</p:attrName>
                                        </p:attrNameLst>
                                      </p:cBhvr>
                                      <p:to>
                                        <p:strVal val="visible"/>
                                      </p:to>
                                    </p:set>
                                    <p:anim calcmode="lin" valueType="num">
                                      <p:cBhvr>
                                        <p:cTn id="253" dur="200" fill="hold"/>
                                        <p:tgtEl>
                                          <p:spTgt spid="4"/>
                                        </p:tgtEl>
                                        <p:attrNameLst>
                                          <p:attrName>ppt_w</p:attrName>
                                        </p:attrNameLst>
                                      </p:cBhvr>
                                      <p:tavLst>
                                        <p:tav tm="0">
                                          <p:val>
                                            <p:fltVal val="0"/>
                                          </p:val>
                                        </p:tav>
                                        <p:tav tm="100000">
                                          <p:val>
                                            <p:strVal val="#ppt_w"/>
                                          </p:val>
                                        </p:tav>
                                      </p:tavLst>
                                    </p:anim>
                                    <p:anim calcmode="lin" valueType="num">
                                      <p:cBhvr>
                                        <p:cTn id="254" dur="200" fill="hold"/>
                                        <p:tgtEl>
                                          <p:spTgt spid="4"/>
                                        </p:tgtEl>
                                        <p:attrNameLst>
                                          <p:attrName>ppt_h</p:attrName>
                                        </p:attrNameLst>
                                      </p:cBhvr>
                                      <p:tavLst>
                                        <p:tav tm="0">
                                          <p:val>
                                            <p:fltVal val="0"/>
                                          </p:val>
                                        </p:tav>
                                        <p:tav tm="100000">
                                          <p:val>
                                            <p:strVal val="#ppt_h"/>
                                          </p:val>
                                        </p:tav>
                                      </p:tavLst>
                                    </p:anim>
                                    <p:animEffect transition="in" filter="fade">
                                      <p:cBhvr>
                                        <p:cTn id="255" dur="200"/>
                                        <p:tgtEl>
                                          <p:spTgt spid="4"/>
                                        </p:tgtEl>
                                      </p:cBhvr>
                                    </p:animEffect>
                                  </p:childTnLst>
                                </p:cTn>
                              </p:par>
                            </p:childTnLst>
                          </p:cTn>
                        </p:par>
                        <p:par>
                          <p:cTn id="256" fill="hold">
                            <p:stCondLst>
                              <p:cond delay="8400"/>
                            </p:stCondLst>
                            <p:childTnLst>
                              <p:par>
                                <p:cTn id="257" presetID="53" presetClass="entr" presetSubtype="16" fill="hold" nodeType="afterEffect">
                                  <p:stCondLst>
                                    <p:cond delay="0"/>
                                  </p:stCondLst>
                                  <p:childTnLst>
                                    <p:set>
                                      <p:cBhvr>
                                        <p:cTn id="258" dur="1" fill="hold">
                                          <p:stCondLst>
                                            <p:cond delay="0"/>
                                          </p:stCondLst>
                                        </p:cTn>
                                        <p:tgtEl>
                                          <p:spTgt spid="6"/>
                                        </p:tgtEl>
                                        <p:attrNameLst>
                                          <p:attrName>style.visibility</p:attrName>
                                        </p:attrNameLst>
                                      </p:cBhvr>
                                      <p:to>
                                        <p:strVal val="visible"/>
                                      </p:to>
                                    </p:set>
                                    <p:anim calcmode="lin" valueType="num">
                                      <p:cBhvr>
                                        <p:cTn id="259" dur="200" fill="hold"/>
                                        <p:tgtEl>
                                          <p:spTgt spid="6"/>
                                        </p:tgtEl>
                                        <p:attrNameLst>
                                          <p:attrName>ppt_w</p:attrName>
                                        </p:attrNameLst>
                                      </p:cBhvr>
                                      <p:tavLst>
                                        <p:tav tm="0">
                                          <p:val>
                                            <p:fltVal val="0"/>
                                          </p:val>
                                        </p:tav>
                                        <p:tav tm="100000">
                                          <p:val>
                                            <p:strVal val="#ppt_w"/>
                                          </p:val>
                                        </p:tav>
                                      </p:tavLst>
                                    </p:anim>
                                    <p:anim calcmode="lin" valueType="num">
                                      <p:cBhvr>
                                        <p:cTn id="260" dur="200" fill="hold"/>
                                        <p:tgtEl>
                                          <p:spTgt spid="6"/>
                                        </p:tgtEl>
                                        <p:attrNameLst>
                                          <p:attrName>ppt_h</p:attrName>
                                        </p:attrNameLst>
                                      </p:cBhvr>
                                      <p:tavLst>
                                        <p:tav tm="0">
                                          <p:val>
                                            <p:fltVal val="0"/>
                                          </p:val>
                                        </p:tav>
                                        <p:tav tm="100000">
                                          <p:val>
                                            <p:strVal val="#ppt_h"/>
                                          </p:val>
                                        </p:tav>
                                      </p:tavLst>
                                    </p:anim>
                                    <p:animEffect transition="in" filter="fade">
                                      <p:cBhvr>
                                        <p:cTn id="261" dur="200"/>
                                        <p:tgtEl>
                                          <p:spTgt spid="6"/>
                                        </p:tgtEl>
                                      </p:cBhvr>
                                    </p:animEffect>
                                  </p:childTnLst>
                                </p:cTn>
                              </p:par>
                            </p:childTnLst>
                          </p:cTn>
                        </p:par>
                        <p:par>
                          <p:cTn id="262" fill="hold">
                            <p:stCondLst>
                              <p:cond delay="8600"/>
                            </p:stCondLst>
                            <p:childTnLst>
                              <p:par>
                                <p:cTn id="263" presetID="53" presetClass="entr" presetSubtype="16" fill="hold" nodeType="afterEffect">
                                  <p:stCondLst>
                                    <p:cond delay="0"/>
                                  </p:stCondLst>
                                  <p:childTnLst>
                                    <p:set>
                                      <p:cBhvr>
                                        <p:cTn id="264" dur="1" fill="hold">
                                          <p:stCondLst>
                                            <p:cond delay="0"/>
                                          </p:stCondLst>
                                        </p:cTn>
                                        <p:tgtEl>
                                          <p:spTgt spid="7"/>
                                        </p:tgtEl>
                                        <p:attrNameLst>
                                          <p:attrName>style.visibility</p:attrName>
                                        </p:attrNameLst>
                                      </p:cBhvr>
                                      <p:to>
                                        <p:strVal val="visible"/>
                                      </p:to>
                                    </p:set>
                                    <p:anim calcmode="lin" valueType="num">
                                      <p:cBhvr>
                                        <p:cTn id="265" dur="200" fill="hold"/>
                                        <p:tgtEl>
                                          <p:spTgt spid="7"/>
                                        </p:tgtEl>
                                        <p:attrNameLst>
                                          <p:attrName>ppt_w</p:attrName>
                                        </p:attrNameLst>
                                      </p:cBhvr>
                                      <p:tavLst>
                                        <p:tav tm="0">
                                          <p:val>
                                            <p:fltVal val="0"/>
                                          </p:val>
                                        </p:tav>
                                        <p:tav tm="100000">
                                          <p:val>
                                            <p:strVal val="#ppt_w"/>
                                          </p:val>
                                        </p:tav>
                                      </p:tavLst>
                                    </p:anim>
                                    <p:anim calcmode="lin" valueType="num">
                                      <p:cBhvr>
                                        <p:cTn id="266" dur="200" fill="hold"/>
                                        <p:tgtEl>
                                          <p:spTgt spid="7"/>
                                        </p:tgtEl>
                                        <p:attrNameLst>
                                          <p:attrName>ppt_h</p:attrName>
                                        </p:attrNameLst>
                                      </p:cBhvr>
                                      <p:tavLst>
                                        <p:tav tm="0">
                                          <p:val>
                                            <p:fltVal val="0"/>
                                          </p:val>
                                        </p:tav>
                                        <p:tav tm="100000">
                                          <p:val>
                                            <p:strVal val="#ppt_h"/>
                                          </p:val>
                                        </p:tav>
                                      </p:tavLst>
                                    </p:anim>
                                    <p:animEffect transition="in" filter="fade">
                                      <p:cBhvr>
                                        <p:cTn id="267" dur="2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p:txBody>
          <a:bodyPr>
            <a:normAutofit/>
          </a:bodyPr>
          <a:lstStyle/>
          <a:p>
            <a:r>
              <a:rPr lang="en-US" dirty="0"/>
              <a:t>About us</a:t>
            </a:r>
          </a:p>
          <a:p>
            <a:r>
              <a:rPr lang="en-US" dirty="0">
                <a:solidFill>
                  <a:schemeClr val="accent2"/>
                </a:solidFill>
              </a:rPr>
              <a:t>About this course</a:t>
            </a:r>
          </a:p>
          <a:p>
            <a:pPr lvl="1"/>
            <a:r>
              <a:rPr lang="en-US" dirty="0">
                <a:solidFill>
                  <a:schemeClr val="accent2"/>
                </a:solidFill>
              </a:rPr>
              <a:t>Learning objectives</a:t>
            </a:r>
          </a:p>
          <a:p>
            <a:pPr lvl="1"/>
            <a:r>
              <a:rPr lang="en-US" dirty="0">
                <a:solidFill>
                  <a:schemeClr val="accent2"/>
                </a:solidFill>
              </a:rPr>
              <a:t>Other similar courses</a:t>
            </a:r>
          </a:p>
          <a:p>
            <a:pPr lvl="1"/>
            <a:r>
              <a:rPr lang="en-US" dirty="0">
                <a:solidFill>
                  <a:schemeClr val="accent2"/>
                </a:solidFill>
              </a:rPr>
              <a:t>Course components</a:t>
            </a:r>
          </a:p>
          <a:p>
            <a:r>
              <a:rPr lang="en-US" dirty="0"/>
              <a:t>Our learning model</a:t>
            </a:r>
          </a:p>
        </p:txBody>
      </p:sp>
      <p:sp>
        <p:nvSpPr>
          <p:cNvPr id="8" name="Content Placeholder 7"/>
          <p:cNvSpPr>
            <a:spLocks noGrp="1"/>
          </p:cNvSpPr>
          <p:nvPr>
            <p:ph sz="half" idx="2"/>
          </p:nvPr>
        </p:nvSpPr>
        <p:spPr/>
        <p:txBody>
          <a:bodyPr>
            <a:normAutofit/>
          </a:bodyPr>
          <a:lstStyle/>
          <a:p>
            <a:r>
              <a:rPr lang="en-US" dirty="0"/>
              <a:t>Tools and resources</a:t>
            </a:r>
          </a:p>
          <a:p>
            <a:pPr lvl="1"/>
            <a:r>
              <a:rPr lang="en-US" dirty="0"/>
              <a:t>Course Website</a:t>
            </a:r>
          </a:p>
          <a:p>
            <a:pPr lvl="1"/>
            <a:r>
              <a:rPr lang="en-US" dirty="0"/>
              <a:t>Zoom</a:t>
            </a:r>
          </a:p>
          <a:p>
            <a:pPr lvl="1"/>
            <a:r>
              <a:rPr lang="en-US" dirty="0"/>
              <a:t>Ed</a:t>
            </a:r>
          </a:p>
          <a:p>
            <a:pPr lvl="1"/>
            <a:r>
              <a:rPr lang="en-US" dirty="0" err="1"/>
              <a:t>PollEverywhere</a:t>
            </a:r>
            <a:endParaRPr lang="en-US" dirty="0"/>
          </a:p>
          <a:p>
            <a:pPr lvl="1"/>
            <a:r>
              <a:rPr lang="en-US" dirty="0"/>
              <a:t>Discord</a:t>
            </a:r>
          </a:p>
          <a:p>
            <a:r>
              <a:rPr lang="en-US" dirty="0"/>
              <a:t>Assessment and grading</a:t>
            </a:r>
          </a:p>
          <a:p>
            <a:r>
              <a:rPr lang="en-US" dirty="0"/>
              <a:t>Collaboration</a:t>
            </a:r>
          </a:p>
        </p:txBody>
      </p:sp>
      <p:sp>
        <p:nvSpPr>
          <p:cNvPr id="6" name="Footer Placeholder 5"/>
          <p:cNvSpPr>
            <a:spLocks noGrp="1"/>
          </p:cNvSpPr>
          <p:nvPr>
            <p:ph type="ftr" sz="quarter" idx="11"/>
          </p:nvPr>
        </p:nvSpPr>
        <p:spPr/>
        <p:txBody>
          <a:bodyPr/>
          <a:lstStyle/>
          <a:p>
            <a:r>
              <a:rPr lang="en-US" dirty="0">
                <a:solidFill>
                  <a:schemeClr val="bg1"/>
                </a:solidFill>
              </a:rPr>
              <a:t>Lesson 0 - Autumn 2020</a:t>
            </a:r>
          </a:p>
        </p:txBody>
      </p:sp>
      <p:sp>
        <p:nvSpPr>
          <p:cNvPr id="7" name="Slide Number Placeholder 6"/>
          <p:cNvSpPr>
            <a:spLocks noGrp="1"/>
          </p:cNvSpPr>
          <p:nvPr>
            <p:ph type="sldNum" sz="quarter" idx="12"/>
          </p:nvPr>
        </p:nvSpPr>
        <p:spPr/>
        <p:txBody>
          <a:bodyPr/>
          <a:lstStyle/>
          <a:p>
            <a:fld id="{9D3C886E-6997-4228-A88B-2272D22D50D1}" type="slidenum">
              <a:rPr lang="en-US" smtClean="0">
                <a:solidFill>
                  <a:schemeClr val="bg1"/>
                </a:solidFill>
              </a:rPr>
              <a:t>6</a:t>
            </a:fld>
            <a:endParaRPr lang="en-US" dirty="0">
              <a:solidFill>
                <a:schemeClr val="bg1"/>
              </a:solidFill>
            </a:endParaRPr>
          </a:p>
        </p:txBody>
      </p:sp>
      <p:sp>
        <p:nvSpPr>
          <p:cNvPr id="4" name="Right Arrow 3"/>
          <p:cNvSpPr/>
          <p:nvPr/>
        </p:nvSpPr>
        <p:spPr>
          <a:xfrm flipH="1">
            <a:off x="3827868" y="2522483"/>
            <a:ext cx="580171" cy="157655"/>
          </a:xfrm>
          <a:prstGeom prst="rightArrow">
            <a:avLst>
              <a:gd name="adj1" fmla="val 50000"/>
              <a:gd name="adj2" fmla="val 102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9055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normAutofit fontScale="77500" lnSpcReduction="20000"/>
          </a:bodyPr>
          <a:lstStyle/>
          <a:p>
            <a:pPr marL="0" indent="0">
              <a:buNone/>
            </a:pPr>
            <a:r>
              <a:rPr lang="en-US" i="1" dirty="0"/>
              <a:t>or, “What will I learn in this class?”</a:t>
            </a:r>
          </a:p>
          <a:p>
            <a:pPr marL="0" indent="0">
              <a:buNone/>
            </a:pPr>
            <a:endParaRPr lang="en-US" i="1" dirty="0"/>
          </a:p>
          <a:p>
            <a:pPr>
              <a:spcBef>
                <a:spcPts val="1800"/>
              </a:spcBef>
            </a:pPr>
            <a:r>
              <a:rPr lang="en-US" b="1" dirty="0"/>
              <a:t>Functionality/Behavior:</a:t>
            </a:r>
            <a:r>
              <a:rPr lang="en-US" dirty="0"/>
              <a:t> Write functionally correct Java programs that meet a provided specification and/or solve a specified problem</a:t>
            </a:r>
          </a:p>
          <a:p>
            <a:pPr>
              <a:spcBef>
                <a:spcPts val="1800"/>
              </a:spcBef>
            </a:pPr>
            <a:r>
              <a:rPr lang="en-US" b="1" dirty="0"/>
              <a:t>Functional Decomposition:</a:t>
            </a:r>
            <a:r>
              <a:rPr lang="en-US" dirty="0"/>
              <a:t> Break down problems into </a:t>
            </a:r>
            <a:r>
              <a:rPr lang="en-US" dirty="0" err="1"/>
              <a:t>subproblems</a:t>
            </a:r>
            <a:r>
              <a:rPr lang="en-US" dirty="0"/>
              <a:t> that are modular and reusable, and define methods to represent those </a:t>
            </a:r>
            <a:r>
              <a:rPr lang="en-US" dirty="0" err="1"/>
              <a:t>subproblems</a:t>
            </a:r>
            <a:endParaRPr lang="en-US" dirty="0"/>
          </a:p>
          <a:p>
            <a:pPr>
              <a:spcBef>
                <a:spcPts val="1800"/>
              </a:spcBef>
            </a:pPr>
            <a:r>
              <a:rPr lang="en-US" b="1" dirty="0"/>
              <a:t>Control Structures:</a:t>
            </a:r>
            <a:r>
              <a:rPr lang="en-US" dirty="0"/>
              <a:t> Select and apply control structures (e.g. methods, loops, conditionals) to manage the flow of control and information in programs</a:t>
            </a:r>
          </a:p>
          <a:p>
            <a:pPr>
              <a:spcBef>
                <a:spcPts val="1800"/>
              </a:spcBef>
            </a:pPr>
            <a:r>
              <a:rPr lang="en-US" b="1" dirty="0"/>
              <a:t>Data Abstraction:</a:t>
            </a:r>
            <a:r>
              <a:rPr lang="en-US" dirty="0"/>
              <a:t> Select and apply basic data abstractions (e.g. variables, parameters, arrays, classes) to manage and manipulate data in programs</a:t>
            </a:r>
          </a:p>
          <a:p>
            <a:pPr>
              <a:spcBef>
                <a:spcPts val="1800"/>
              </a:spcBef>
            </a:pPr>
            <a:r>
              <a:rPr lang="en-US" b="1" dirty="0"/>
              <a:t>Code Quality:</a:t>
            </a:r>
            <a:r>
              <a:rPr lang="en-US" dirty="0"/>
              <a:t> Define programs that are well-written, readable, maintainable, and conform to established standards</a:t>
            </a:r>
          </a:p>
          <a:p>
            <a:pPr marL="0" indent="0">
              <a:buNone/>
            </a:pPr>
            <a:endParaRPr lang="en-US" i="1" dirty="0"/>
          </a:p>
        </p:txBody>
      </p:sp>
      <p:sp>
        <p:nvSpPr>
          <p:cNvPr id="4" name="Footer Placeholder 3"/>
          <p:cNvSpPr>
            <a:spLocks noGrp="1"/>
          </p:cNvSpPr>
          <p:nvPr>
            <p:ph type="ftr" sz="quarter" idx="11"/>
          </p:nvPr>
        </p:nvSpPr>
        <p:spPr/>
        <p:txBody>
          <a:bodyPr/>
          <a:lstStyle/>
          <a:p>
            <a:r>
              <a:rPr lang="en-US"/>
              <a:t>Lesson 0 - Autumn 2020</a:t>
            </a:r>
            <a:endParaRPr lang="en-US" dirty="0"/>
          </a:p>
        </p:txBody>
      </p:sp>
      <p:sp>
        <p:nvSpPr>
          <p:cNvPr id="5" name="Slide Number Placeholder 4"/>
          <p:cNvSpPr>
            <a:spLocks noGrp="1"/>
          </p:cNvSpPr>
          <p:nvPr>
            <p:ph type="sldNum" sz="quarter" idx="12"/>
          </p:nvPr>
        </p:nvSpPr>
        <p:spPr/>
        <p:txBody>
          <a:bodyPr/>
          <a:lstStyle/>
          <a:p>
            <a:fld id="{9D3C886E-6997-4228-A88B-2272D22D50D1}" type="slidenum">
              <a:rPr lang="en-US" smtClean="0"/>
              <a:pPr/>
              <a:t>7</a:t>
            </a:fld>
            <a:endParaRPr lang="en-US" dirty="0"/>
          </a:p>
        </p:txBody>
      </p:sp>
    </p:spTree>
    <p:extLst>
      <p:ext uri="{BB962C8B-B14F-4D97-AF65-F5344CB8AC3E}">
        <p14:creationId xmlns:p14="http://schemas.microsoft.com/office/powerpoint/2010/main" val="1788542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Similar Courses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67564930"/>
              </p:ext>
            </p:extLst>
          </p:nvPr>
        </p:nvGraphicFramePr>
        <p:xfrm>
          <a:off x="838200" y="1825625"/>
          <a:ext cx="10515600" cy="3906520"/>
        </p:xfrm>
        <a:graphic>
          <a:graphicData uri="http://schemas.openxmlformats.org/drawingml/2006/table">
            <a:tbl>
              <a:tblPr firstRow="1" bandRow="1">
                <a:tableStyleId>{5C22544A-7EE6-4342-B048-85BDC9FD1C3A}</a:tableStyleId>
              </a:tblPr>
              <a:tblGrid>
                <a:gridCol w="1646446">
                  <a:extLst>
                    <a:ext uri="{9D8B030D-6E8A-4147-A177-3AD203B41FA5}">
                      <a16:colId xmlns:a16="http://schemas.microsoft.com/office/drawing/2014/main" val="3507331294"/>
                    </a:ext>
                  </a:extLst>
                </a:gridCol>
                <a:gridCol w="8869154">
                  <a:extLst>
                    <a:ext uri="{9D8B030D-6E8A-4147-A177-3AD203B41FA5}">
                      <a16:colId xmlns:a16="http://schemas.microsoft.com/office/drawing/2014/main" val="903398651"/>
                    </a:ext>
                  </a:extLst>
                </a:gridCol>
              </a:tblGrid>
              <a:tr h="370840">
                <a:tc>
                  <a:txBody>
                    <a:bodyPr/>
                    <a:lstStyle/>
                    <a:p>
                      <a:r>
                        <a:rPr lang="en-US" sz="1600" dirty="0"/>
                        <a:t>Course</a:t>
                      </a:r>
                    </a:p>
                  </a:txBody>
                  <a:tcPr/>
                </a:tc>
                <a:tc>
                  <a:txBody>
                    <a:bodyPr/>
                    <a:lstStyle/>
                    <a:p>
                      <a:r>
                        <a:rPr lang="en-US" sz="1600" dirty="0"/>
                        <a:t>Good choice if…</a:t>
                      </a:r>
                    </a:p>
                  </a:txBody>
                  <a:tcPr/>
                </a:tc>
                <a:extLst>
                  <a:ext uri="{0D108BD9-81ED-4DB2-BD59-A6C34878D82A}">
                    <a16:rowId xmlns:a16="http://schemas.microsoft.com/office/drawing/2014/main" val="1717081919"/>
                  </a:ext>
                </a:extLst>
              </a:tr>
              <a:tr h="370840">
                <a:tc>
                  <a:txBody>
                    <a:bodyPr/>
                    <a:lstStyle/>
                    <a:p>
                      <a:r>
                        <a:rPr lang="en-US" sz="1600" dirty="0"/>
                        <a:t>CSE 142</a:t>
                      </a:r>
                    </a:p>
                  </a:txBody>
                  <a:tcPr/>
                </a:tc>
                <a:tc>
                  <a:txBody>
                    <a:bodyPr/>
                    <a:lstStyle/>
                    <a:p>
                      <a:pPr marL="285750" indent="-285750">
                        <a:buFont typeface="Arial" panose="020B0604020202020204" pitchFamily="34" charset="0"/>
                        <a:buChar char="•"/>
                      </a:pPr>
                      <a:r>
                        <a:rPr lang="en-US" sz="1600" dirty="0"/>
                        <a:t>You’ve never programmed</a:t>
                      </a:r>
                      <a:r>
                        <a:rPr lang="en-US" sz="1600" baseline="0" dirty="0"/>
                        <a:t> before OR</a:t>
                      </a:r>
                    </a:p>
                    <a:p>
                      <a:pPr marL="285750" indent="-285750">
                        <a:buFont typeface="Arial" panose="020B0604020202020204" pitchFamily="34" charset="0"/>
                        <a:buChar char="•"/>
                      </a:pPr>
                      <a:r>
                        <a:rPr lang="en-US" sz="1600" baseline="0" dirty="0"/>
                        <a:t>You’ve done a little programming but feel rusty or not confident AND</a:t>
                      </a:r>
                    </a:p>
                    <a:p>
                      <a:pPr marL="285750" indent="-285750">
                        <a:buFont typeface="Arial" panose="020B0604020202020204" pitchFamily="34" charset="0"/>
                        <a:buChar char="•"/>
                      </a:pPr>
                      <a:r>
                        <a:rPr lang="en-US" sz="1600" baseline="0" dirty="0"/>
                        <a:t>You are, or want to be, in a major such as CS, CE, EE, Info, etc. that requires Java programming</a:t>
                      </a:r>
                      <a:endParaRPr lang="en-US" sz="1600" dirty="0"/>
                    </a:p>
                  </a:txBody>
                  <a:tcPr/>
                </a:tc>
                <a:extLst>
                  <a:ext uri="{0D108BD9-81ED-4DB2-BD59-A6C34878D82A}">
                    <a16:rowId xmlns:a16="http://schemas.microsoft.com/office/drawing/2014/main" val="4086565240"/>
                  </a:ext>
                </a:extLst>
              </a:tr>
              <a:tr h="370840">
                <a:tc>
                  <a:txBody>
                    <a:bodyPr/>
                    <a:lstStyle/>
                    <a:p>
                      <a:r>
                        <a:rPr lang="en-US" sz="1600" dirty="0"/>
                        <a:t>CSE 143</a:t>
                      </a:r>
                    </a:p>
                  </a:txBody>
                  <a:tcPr/>
                </a:tc>
                <a:tc>
                  <a:txBody>
                    <a:bodyPr/>
                    <a:lstStyle/>
                    <a:p>
                      <a:pPr marL="285750" indent="-285750">
                        <a:buFont typeface="Arial" panose="020B0604020202020204" pitchFamily="34" charset="0"/>
                        <a:buChar char="•"/>
                      </a:pPr>
                      <a:r>
                        <a:rPr lang="en-US" sz="1600" dirty="0"/>
                        <a:t>You’ve programming in Java before OR</a:t>
                      </a:r>
                    </a:p>
                    <a:p>
                      <a:pPr marL="285750" indent="-285750">
                        <a:buFont typeface="Arial" panose="020B0604020202020204" pitchFamily="34" charset="0"/>
                        <a:buChar char="•"/>
                      </a:pPr>
                      <a:r>
                        <a:rPr lang="en-US" sz="1600" dirty="0"/>
                        <a:t>You took AP CS A or IB CS</a:t>
                      </a:r>
                      <a:r>
                        <a:rPr lang="en-US" sz="1600" baseline="0" dirty="0"/>
                        <a:t> in high school</a:t>
                      </a:r>
                    </a:p>
                  </a:txBody>
                  <a:tcPr/>
                </a:tc>
                <a:extLst>
                  <a:ext uri="{0D108BD9-81ED-4DB2-BD59-A6C34878D82A}">
                    <a16:rowId xmlns:a16="http://schemas.microsoft.com/office/drawing/2014/main" val="1277949693"/>
                  </a:ext>
                </a:extLst>
              </a:tr>
              <a:tr h="370840">
                <a:tc>
                  <a:txBody>
                    <a:bodyPr/>
                    <a:lstStyle/>
                    <a:p>
                      <a:r>
                        <a:rPr lang="en-US" sz="1600" dirty="0"/>
                        <a:t>CSE 143X</a:t>
                      </a:r>
                    </a:p>
                  </a:txBody>
                  <a:tcPr/>
                </a:tc>
                <a:tc>
                  <a:txBody>
                    <a:bodyPr/>
                    <a:lstStyle/>
                    <a:p>
                      <a:pPr marL="285750" indent="-285750">
                        <a:buFont typeface="Arial" panose="020B0604020202020204" pitchFamily="34" charset="0"/>
                        <a:buChar char="•"/>
                      </a:pPr>
                      <a:r>
                        <a:rPr lang="en-US" sz="1600" dirty="0"/>
                        <a:t>You’ve programmed</a:t>
                      </a:r>
                      <a:r>
                        <a:rPr lang="en-US" sz="1600" baseline="0" dirty="0"/>
                        <a:t> a lot before </a:t>
                      </a:r>
                      <a:r>
                        <a:rPr lang="en-US" sz="1600" i="1" baseline="0" dirty="0"/>
                        <a:t>in a language other than Java </a:t>
                      </a:r>
                      <a:r>
                        <a:rPr lang="en-US" sz="1600" i="0" baseline="0" dirty="0"/>
                        <a:t>OR</a:t>
                      </a:r>
                    </a:p>
                    <a:p>
                      <a:pPr marL="285750" indent="-285750">
                        <a:buFont typeface="Arial" panose="020B0604020202020204" pitchFamily="34" charset="0"/>
                        <a:buChar char="•"/>
                      </a:pPr>
                      <a:r>
                        <a:rPr lang="en-US" sz="1600" i="0" baseline="0" dirty="0"/>
                        <a:t>You are confident you can pick up new concepts very quickly OR</a:t>
                      </a:r>
                    </a:p>
                    <a:p>
                      <a:pPr marL="285750" indent="-285750">
                        <a:buFont typeface="Arial" panose="020B0604020202020204" pitchFamily="34" charset="0"/>
                        <a:buChar char="•"/>
                      </a:pPr>
                      <a:r>
                        <a:rPr lang="en-US" sz="1600" i="0" baseline="0" dirty="0"/>
                        <a:t>You </a:t>
                      </a:r>
                      <a:r>
                        <a:rPr lang="en-US" sz="1600" i="1" baseline="0" dirty="0"/>
                        <a:t>really, really</a:t>
                      </a:r>
                      <a:r>
                        <a:rPr lang="en-US" sz="1600" i="0" baseline="0" dirty="0"/>
                        <a:t> need to get through two courses in one quarter</a:t>
                      </a:r>
                      <a:endParaRPr lang="en-US" sz="1600" i="0" dirty="0"/>
                    </a:p>
                  </a:txBody>
                  <a:tcPr/>
                </a:tc>
                <a:extLst>
                  <a:ext uri="{0D108BD9-81ED-4DB2-BD59-A6C34878D82A}">
                    <a16:rowId xmlns:a16="http://schemas.microsoft.com/office/drawing/2014/main" val="233225070"/>
                  </a:ext>
                </a:extLst>
              </a:tr>
              <a:tr h="370840">
                <a:tc>
                  <a:txBody>
                    <a:bodyPr/>
                    <a:lstStyle/>
                    <a:p>
                      <a:r>
                        <a:rPr lang="en-US" sz="1600" dirty="0"/>
                        <a:t>CSE 160</a:t>
                      </a:r>
                    </a:p>
                  </a:txBody>
                  <a:tcPr/>
                </a:tc>
                <a:tc>
                  <a:txBody>
                    <a:bodyPr/>
                    <a:lstStyle/>
                    <a:p>
                      <a:pPr marL="285750" indent="-285750">
                        <a:buFont typeface="Arial" panose="020B0604020202020204" pitchFamily="34" charset="0"/>
                        <a:buChar char="•"/>
                      </a:pPr>
                      <a:r>
                        <a:rPr lang="en-US" sz="1600" dirty="0"/>
                        <a:t>You’ve never programmed</a:t>
                      </a:r>
                      <a:r>
                        <a:rPr lang="en-US" sz="1600" baseline="0" dirty="0"/>
                        <a:t> before AND</a:t>
                      </a:r>
                    </a:p>
                    <a:p>
                      <a:pPr marL="285750" indent="-285750">
                        <a:buFont typeface="Arial" panose="020B0604020202020204" pitchFamily="34" charset="0"/>
                        <a:buChar char="•"/>
                      </a:pPr>
                      <a:r>
                        <a:rPr lang="en-US" sz="1600" baseline="0" dirty="0"/>
                        <a:t>You’re interested in data science and analysis OR</a:t>
                      </a:r>
                    </a:p>
                    <a:p>
                      <a:pPr marL="285750" indent="-285750">
                        <a:buFont typeface="Arial" panose="020B0604020202020204" pitchFamily="34" charset="0"/>
                        <a:buChar char="•"/>
                      </a:pPr>
                      <a:r>
                        <a:rPr lang="en-US" sz="1600" baseline="0" dirty="0"/>
                        <a:t>You’d rather learn Python than Java* OR</a:t>
                      </a:r>
                    </a:p>
                    <a:p>
                      <a:pPr marL="285750" indent="-285750">
                        <a:buFont typeface="Arial" panose="020B0604020202020204" pitchFamily="34" charset="0"/>
                        <a:buChar char="•"/>
                      </a:pPr>
                      <a:r>
                        <a:rPr lang="en-US" sz="1600" baseline="0" dirty="0"/>
                        <a:t>You are, or want to be, in a major such as Physics, Bio, Stat, etc. where analyzing data through programming is useful</a:t>
                      </a:r>
                      <a:endParaRPr lang="en-US" sz="1600" dirty="0"/>
                    </a:p>
                  </a:txBody>
                  <a:tcPr/>
                </a:tc>
                <a:extLst>
                  <a:ext uri="{0D108BD9-81ED-4DB2-BD59-A6C34878D82A}">
                    <a16:rowId xmlns:a16="http://schemas.microsoft.com/office/drawing/2014/main" val="1821074811"/>
                  </a:ext>
                </a:extLst>
              </a:tr>
            </a:tbl>
          </a:graphicData>
        </a:graphic>
      </p:graphicFrame>
      <p:sp>
        <p:nvSpPr>
          <p:cNvPr id="4" name="Footer Placeholder 3"/>
          <p:cNvSpPr>
            <a:spLocks noGrp="1"/>
          </p:cNvSpPr>
          <p:nvPr>
            <p:ph type="ftr" sz="quarter" idx="11"/>
          </p:nvPr>
        </p:nvSpPr>
        <p:spPr/>
        <p:txBody>
          <a:bodyPr/>
          <a:lstStyle/>
          <a:p>
            <a:r>
              <a:rPr lang="en-US"/>
              <a:t>Lesson 0 - Autumn 2020</a:t>
            </a:r>
            <a:endParaRPr lang="en-US" dirty="0"/>
          </a:p>
        </p:txBody>
      </p:sp>
      <p:sp>
        <p:nvSpPr>
          <p:cNvPr id="5" name="Slide Number Placeholder 4"/>
          <p:cNvSpPr>
            <a:spLocks noGrp="1"/>
          </p:cNvSpPr>
          <p:nvPr>
            <p:ph type="sldNum" sz="quarter" idx="12"/>
          </p:nvPr>
        </p:nvSpPr>
        <p:spPr/>
        <p:txBody>
          <a:bodyPr/>
          <a:lstStyle/>
          <a:p>
            <a:fld id="{9D3C886E-6997-4228-A88B-2272D22D50D1}" type="slidenum">
              <a:rPr lang="en-US" smtClean="0"/>
              <a:pPr/>
              <a:t>8</a:t>
            </a:fld>
            <a:endParaRPr lang="en-US" dirty="0"/>
          </a:p>
        </p:txBody>
      </p:sp>
    </p:spTree>
    <p:extLst>
      <p:ext uri="{BB962C8B-B14F-4D97-AF65-F5344CB8AC3E}">
        <p14:creationId xmlns:p14="http://schemas.microsoft.com/office/powerpoint/2010/main" val="679503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Components</a:t>
            </a:r>
          </a:p>
        </p:txBody>
      </p:sp>
      <p:sp>
        <p:nvSpPr>
          <p:cNvPr id="3" name="Content Placeholder 2"/>
          <p:cNvSpPr>
            <a:spLocks noGrp="1"/>
          </p:cNvSpPr>
          <p:nvPr>
            <p:ph type="body" idx="1"/>
          </p:nvPr>
        </p:nvSpPr>
        <p:spPr>
          <a:xfrm>
            <a:off x="839788" y="1681163"/>
            <a:ext cx="5157787" cy="518480"/>
          </a:xfrm>
        </p:spPr>
        <p:txBody>
          <a:bodyPr>
            <a:normAutofit/>
          </a:bodyPr>
          <a:lstStyle/>
          <a:p>
            <a:r>
              <a:rPr lang="en-US" dirty="0"/>
              <a:t>Lessons (aka Lectures)</a:t>
            </a:r>
          </a:p>
        </p:txBody>
      </p:sp>
      <p:sp>
        <p:nvSpPr>
          <p:cNvPr id="6" name="Content Placeholder 5"/>
          <p:cNvSpPr>
            <a:spLocks noGrp="1"/>
          </p:cNvSpPr>
          <p:nvPr>
            <p:ph sz="half" idx="2"/>
          </p:nvPr>
        </p:nvSpPr>
        <p:spPr>
          <a:xfrm>
            <a:off x="839788" y="2195145"/>
            <a:ext cx="5157787" cy="3228193"/>
          </a:xfrm>
        </p:spPr>
        <p:txBody>
          <a:bodyPr>
            <a:normAutofit fontScale="92500" lnSpcReduction="10000"/>
          </a:bodyPr>
          <a:lstStyle/>
          <a:p>
            <a:r>
              <a:rPr lang="en-US" dirty="0"/>
              <a:t>MWF, 10:30 or 1:30</a:t>
            </a:r>
          </a:p>
          <a:p>
            <a:r>
              <a:rPr lang="en-US" dirty="0"/>
              <a:t>Held live via Zoom; recordings released after</a:t>
            </a:r>
          </a:p>
          <a:p>
            <a:r>
              <a:rPr lang="en-US" dirty="0"/>
              <a:t>First introductions to course concepts</a:t>
            </a:r>
          </a:p>
          <a:p>
            <a:r>
              <a:rPr lang="en-US" dirty="0"/>
              <a:t>Mix of presentation of content and practice activities/problems</a:t>
            </a:r>
          </a:p>
          <a:p>
            <a:r>
              <a:rPr lang="en-US" dirty="0"/>
              <a:t>Some required pre-work</a:t>
            </a:r>
          </a:p>
        </p:txBody>
      </p:sp>
      <p:sp>
        <p:nvSpPr>
          <p:cNvPr id="8" name="Text Placeholder 7"/>
          <p:cNvSpPr>
            <a:spLocks noGrp="1"/>
          </p:cNvSpPr>
          <p:nvPr>
            <p:ph type="body" sz="quarter" idx="3"/>
          </p:nvPr>
        </p:nvSpPr>
        <p:spPr>
          <a:xfrm>
            <a:off x="6172200" y="1681163"/>
            <a:ext cx="5183188" cy="513982"/>
          </a:xfrm>
        </p:spPr>
        <p:txBody>
          <a:bodyPr/>
          <a:lstStyle/>
          <a:p>
            <a:r>
              <a:rPr lang="en-US" dirty="0"/>
              <a:t>Sections</a:t>
            </a:r>
          </a:p>
        </p:txBody>
      </p:sp>
      <p:sp>
        <p:nvSpPr>
          <p:cNvPr id="9" name="Content Placeholder 8"/>
          <p:cNvSpPr>
            <a:spLocks noGrp="1"/>
          </p:cNvSpPr>
          <p:nvPr>
            <p:ph sz="quarter" idx="4"/>
          </p:nvPr>
        </p:nvSpPr>
        <p:spPr>
          <a:xfrm>
            <a:off x="6170612" y="2195145"/>
            <a:ext cx="5183188" cy="3223695"/>
          </a:xfrm>
        </p:spPr>
        <p:txBody>
          <a:bodyPr>
            <a:normAutofit fontScale="92500" lnSpcReduction="20000"/>
          </a:bodyPr>
          <a:lstStyle/>
          <a:p>
            <a:r>
              <a:rPr lang="en-US" dirty="0" err="1"/>
              <a:t>Th</a:t>
            </a:r>
            <a:r>
              <a:rPr lang="en-US" dirty="0"/>
              <a:t>, various times</a:t>
            </a:r>
          </a:p>
          <a:p>
            <a:r>
              <a:rPr lang="en-US" dirty="0"/>
              <a:t>Led by TAs </a:t>
            </a:r>
          </a:p>
          <a:p>
            <a:r>
              <a:rPr lang="en-US" dirty="0"/>
              <a:t>Held live via Zoom; </a:t>
            </a:r>
            <a:r>
              <a:rPr lang="en-US" b="1" i="1" dirty="0"/>
              <a:t>not </a:t>
            </a:r>
            <a:r>
              <a:rPr lang="en-US" dirty="0"/>
              <a:t>recorded</a:t>
            </a:r>
          </a:p>
          <a:p>
            <a:pPr lvl="1"/>
            <a:r>
              <a:rPr lang="en-US" dirty="0"/>
              <a:t>Short videos will be released on occasion when important material is covered</a:t>
            </a:r>
          </a:p>
          <a:p>
            <a:r>
              <a:rPr lang="en-US" dirty="0"/>
              <a:t>Additional review, discussion, and practice</a:t>
            </a:r>
          </a:p>
          <a:p>
            <a:r>
              <a:rPr lang="en-US" dirty="0"/>
              <a:t>Mostly practice problems</a:t>
            </a:r>
          </a:p>
          <a:p>
            <a:endParaRPr lang="en-US" dirty="0"/>
          </a:p>
        </p:txBody>
      </p:sp>
      <p:sp>
        <p:nvSpPr>
          <p:cNvPr id="4" name="Footer Placeholder 3"/>
          <p:cNvSpPr>
            <a:spLocks noGrp="1"/>
          </p:cNvSpPr>
          <p:nvPr>
            <p:ph type="ftr" sz="quarter" idx="11"/>
          </p:nvPr>
        </p:nvSpPr>
        <p:spPr/>
        <p:txBody>
          <a:bodyPr/>
          <a:lstStyle/>
          <a:p>
            <a:r>
              <a:rPr lang="en-US"/>
              <a:t>Lesson 0 - Autumn 2020</a:t>
            </a:r>
            <a:endParaRPr lang="en-US" dirty="0"/>
          </a:p>
        </p:txBody>
      </p:sp>
      <p:sp>
        <p:nvSpPr>
          <p:cNvPr id="5" name="Slide Number Placeholder 4"/>
          <p:cNvSpPr>
            <a:spLocks noGrp="1"/>
          </p:cNvSpPr>
          <p:nvPr>
            <p:ph type="sldNum" sz="quarter" idx="12"/>
          </p:nvPr>
        </p:nvSpPr>
        <p:spPr/>
        <p:txBody>
          <a:bodyPr/>
          <a:lstStyle/>
          <a:p>
            <a:fld id="{9D3C886E-6997-4228-A88B-2272D22D50D1}" type="slidenum">
              <a:rPr lang="en-US" smtClean="0"/>
              <a:pPr/>
              <a:t>9</a:t>
            </a:fld>
            <a:endParaRPr lang="en-US" dirty="0"/>
          </a:p>
        </p:txBody>
      </p:sp>
      <p:sp>
        <p:nvSpPr>
          <p:cNvPr id="7" name="TextBox 6"/>
          <p:cNvSpPr txBox="1"/>
          <p:nvPr/>
        </p:nvSpPr>
        <p:spPr>
          <a:xfrm>
            <a:off x="839788" y="5538656"/>
            <a:ext cx="10733164" cy="369332"/>
          </a:xfrm>
          <a:prstGeom prst="rect">
            <a:avLst/>
          </a:prstGeom>
          <a:noFill/>
        </p:spPr>
        <p:txBody>
          <a:bodyPr wrap="square" rtlCol="0">
            <a:spAutoFit/>
          </a:bodyPr>
          <a:lstStyle/>
          <a:p>
            <a:pPr algn="ctr"/>
            <a:r>
              <a:rPr lang="en-US" i="1" dirty="0"/>
              <a:t>Attendance is not taken, but you are responsible for all material (including announcements).</a:t>
            </a:r>
          </a:p>
        </p:txBody>
      </p:sp>
    </p:spTree>
    <p:extLst>
      <p:ext uri="{BB962C8B-B14F-4D97-AF65-F5344CB8AC3E}">
        <p14:creationId xmlns:p14="http://schemas.microsoft.com/office/powerpoint/2010/main" val="1878354257"/>
      </p:ext>
    </p:extLst>
  </p:cSld>
  <p:clrMapOvr>
    <a:masterClrMapping/>
  </p:clrMapOvr>
</p:sld>
</file>

<file path=ppt/theme/theme1.xml><?xml version="1.0" encoding="utf-8"?>
<a:theme xmlns:a="http://schemas.openxmlformats.org/drawingml/2006/main" name="Office Theme">
  <a:themeElements>
    <a:clrScheme name="Allen School">
      <a:dk1>
        <a:sysClr val="windowText" lastClr="000000"/>
      </a:dk1>
      <a:lt1>
        <a:sysClr val="window" lastClr="FFFFFF"/>
      </a:lt1>
      <a:dk2>
        <a:srgbClr val="373545"/>
      </a:dk2>
      <a:lt2>
        <a:srgbClr val="DCD8DC"/>
      </a:lt2>
      <a:accent1>
        <a:srgbClr val="330065"/>
      </a:accent1>
      <a:accent2>
        <a:srgbClr val="917B4C"/>
      </a:accent2>
      <a:accent3>
        <a:srgbClr val="E8D3A2"/>
      </a:accent3>
      <a:accent4>
        <a:srgbClr val="330065"/>
      </a:accent4>
      <a:accent5>
        <a:srgbClr val="917B4C"/>
      </a:accent5>
      <a:accent6>
        <a:srgbClr val="E8D3A2"/>
      </a:accent6>
      <a:hlink>
        <a:srgbClr val="330065"/>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452</TotalTime>
  <Words>1539</Words>
  <Application>Microsoft Office PowerPoint</Application>
  <PresentationFormat>Widescreen</PresentationFormat>
  <Paragraphs>301</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Welcome to CSE 142!</vt:lpstr>
      <vt:lpstr>Agenda</vt:lpstr>
      <vt:lpstr>Agenda</vt:lpstr>
      <vt:lpstr>Hi, I’m Brett! (he/him)</vt:lpstr>
      <vt:lpstr>Meet your TAs</vt:lpstr>
      <vt:lpstr>Agenda</vt:lpstr>
      <vt:lpstr>Learning Objectives</vt:lpstr>
      <vt:lpstr>Other Similar Courses</vt:lpstr>
      <vt:lpstr>Course Components</vt:lpstr>
      <vt:lpstr>Agenda</vt:lpstr>
      <vt:lpstr>PowerPoint Presentation</vt:lpstr>
      <vt:lpstr>Digression: My New Hobby</vt:lpstr>
      <vt:lpstr>Digression: My New Hobby</vt:lpstr>
      <vt:lpstr>Digression: My New Hobby</vt:lpstr>
      <vt:lpstr>Learning in CSE 142 (or anywhere)</vt:lpstr>
      <vt:lpstr>Agenda</vt:lpstr>
      <vt:lpstr>Course Website</vt:lpstr>
      <vt:lpstr>Course Website</vt:lpstr>
      <vt:lpstr>Course Website</vt:lpstr>
      <vt:lpstr>Zoom</vt:lpstr>
      <vt:lpstr>Ed</vt:lpstr>
      <vt:lpstr>PollEverywhere</vt:lpstr>
      <vt:lpstr>PollEverywhere</vt:lpstr>
      <vt:lpstr>Agenda</vt:lpstr>
      <vt:lpstr>Assessment and Grading</vt:lpstr>
      <vt:lpstr>Assessment</vt:lpstr>
      <vt:lpstr>Resubmission</vt:lpstr>
      <vt:lpstr>Grading</vt:lpstr>
      <vt:lpstr>Collaboration Policy</vt:lpstr>
      <vt:lpstr>Amnesty</vt:lpstr>
    </vt:vector>
  </TitlesOfParts>
  <Company>CSE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CSE 142!</dc:title>
  <dc:creator>Brett Wortzman</dc:creator>
  <cp:lastModifiedBy>Brett Wortzman</cp:lastModifiedBy>
  <cp:revision>25</cp:revision>
  <dcterms:created xsi:type="dcterms:W3CDTF">2020-09-29T18:40:50Z</dcterms:created>
  <dcterms:modified xsi:type="dcterms:W3CDTF">2020-10-01T04:26:08Z</dcterms:modified>
</cp:coreProperties>
</file>